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diagrams/drawing10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256" r:id="rId2"/>
    <p:sldId id="273" r:id="rId3"/>
    <p:sldId id="274" r:id="rId4"/>
    <p:sldId id="304" r:id="rId5"/>
    <p:sldId id="264" r:id="rId6"/>
    <p:sldId id="261" r:id="rId7"/>
    <p:sldId id="305" r:id="rId8"/>
    <p:sldId id="301" r:id="rId9"/>
    <p:sldId id="289" r:id="rId10"/>
    <p:sldId id="293" r:id="rId11"/>
    <p:sldId id="295" r:id="rId12"/>
    <p:sldId id="290" r:id="rId13"/>
    <p:sldId id="300" r:id="rId14"/>
    <p:sldId id="306" r:id="rId15"/>
    <p:sldId id="307" r:id="rId16"/>
    <p:sldId id="303" r:id="rId17"/>
    <p:sldId id="294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1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D53262-40AA-448C-B1BB-E489D953654F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F5AAB1A-6AE4-4B10-9ABA-00357947B82E}">
      <dgm:prSet phldrT="[Text]" custT="1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400" dirty="0" smtClean="0"/>
            <a:t>Intestinal Obstruction</a:t>
          </a:r>
          <a:endParaRPr lang="en-US" sz="1400" dirty="0"/>
        </a:p>
      </dgm:t>
    </dgm:pt>
    <dgm:pt modelId="{750F8648-077D-49FC-ABF9-29699B9A8C12}" type="parTrans" cxnId="{85BC4BA4-D289-4D93-B945-F619EFBF6917}">
      <dgm:prSet/>
      <dgm:spPr/>
      <dgm:t>
        <a:bodyPr/>
        <a:lstStyle/>
        <a:p>
          <a:endParaRPr lang="en-US"/>
        </a:p>
      </dgm:t>
    </dgm:pt>
    <dgm:pt modelId="{F581CDDF-B36F-410B-A061-6ED4C92555DC}" type="sibTrans" cxnId="{85BC4BA4-D289-4D93-B945-F619EFBF6917}">
      <dgm:prSet/>
      <dgm:spPr/>
      <dgm:t>
        <a:bodyPr/>
        <a:lstStyle/>
        <a:p>
          <a:endParaRPr lang="en-US"/>
        </a:p>
      </dgm:t>
    </dgm:pt>
    <dgm:pt modelId="{774D59FB-A5DE-4690-8166-BF9C6EFE23CF}">
      <dgm:prSet phldrT="[Text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400" dirty="0" smtClean="0"/>
            <a:t>Dynamic/ Mechanical</a:t>
          </a:r>
          <a:endParaRPr lang="en-US" sz="1400" dirty="0"/>
        </a:p>
      </dgm:t>
    </dgm:pt>
    <dgm:pt modelId="{CB0ED57B-1F19-44CB-93B1-7DF9B3CDE5A9}" type="parTrans" cxnId="{BE022F84-8D61-4B9E-80F3-BFDA9824E18F}">
      <dgm:prSet/>
      <dgm:spPr/>
      <dgm:t>
        <a:bodyPr/>
        <a:lstStyle/>
        <a:p>
          <a:endParaRPr lang="en-US"/>
        </a:p>
      </dgm:t>
    </dgm:pt>
    <dgm:pt modelId="{DD69B926-4711-4534-BBD0-D81A63003D56}" type="sibTrans" cxnId="{BE022F84-8D61-4B9E-80F3-BFDA9824E18F}">
      <dgm:prSet/>
      <dgm:spPr/>
      <dgm:t>
        <a:bodyPr/>
        <a:lstStyle/>
        <a:p>
          <a:endParaRPr lang="en-US"/>
        </a:p>
      </dgm:t>
    </dgm:pt>
    <dgm:pt modelId="{25E06991-0EDA-4870-BB22-1AA8E835DF9A}">
      <dgm:prSet phldrT="[Text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en-US" sz="1200" dirty="0" smtClean="0"/>
            <a:t>Impaction</a:t>
          </a:r>
        </a:p>
        <a:p>
          <a:pPr algn="ctr"/>
          <a:r>
            <a:rPr lang="en-US" sz="1200" dirty="0" smtClean="0"/>
            <a:t>- Foreign Bodies</a:t>
          </a:r>
        </a:p>
        <a:p>
          <a:pPr algn="ctr"/>
          <a:r>
            <a:rPr lang="en-US" sz="1200" dirty="0" smtClean="0"/>
            <a:t>-Bezoars</a:t>
          </a:r>
        </a:p>
        <a:p>
          <a:pPr algn="ctr"/>
          <a:r>
            <a:rPr lang="en-US" sz="1200" dirty="0" smtClean="0"/>
            <a:t>- Gallstone</a:t>
          </a:r>
          <a:endParaRPr lang="en-US" sz="1200" dirty="0"/>
        </a:p>
      </dgm:t>
    </dgm:pt>
    <dgm:pt modelId="{7751DDBF-E4B9-481E-A745-6C7B8AF63B72}" type="parTrans" cxnId="{8ABFEBF4-1108-4A74-A068-9C9796D7D46A}">
      <dgm:prSet/>
      <dgm:spPr/>
      <dgm:t>
        <a:bodyPr/>
        <a:lstStyle/>
        <a:p>
          <a:endParaRPr lang="en-US"/>
        </a:p>
      </dgm:t>
    </dgm:pt>
    <dgm:pt modelId="{CBD6009E-A581-4333-B24F-04611F722047}" type="sibTrans" cxnId="{8ABFEBF4-1108-4A74-A068-9C9796D7D46A}">
      <dgm:prSet/>
      <dgm:spPr/>
      <dgm:t>
        <a:bodyPr/>
        <a:lstStyle/>
        <a:p>
          <a:endParaRPr lang="en-US"/>
        </a:p>
      </dgm:t>
    </dgm:pt>
    <dgm:pt modelId="{71C7D2F4-A86A-4315-AE76-C5B6A3274402}">
      <dgm:prSet phldrT="[Text]"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400" dirty="0" smtClean="0"/>
            <a:t>Intramural</a:t>
          </a:r>
          <a:endParaRPr lang="en-US" sz="1400" dirty="0"/>
        </a:p>
      </dgm:t>
    </dgm:pt>
    <dgm:pt modelId="{A4839E7B-690F-4D4C-AC64-AADC86C6E323}" type="parTrans" cxnId="{CF771072-C190-41D9-B3F2-09103A917C95}">
      <dgm:prSet/>
      <dgm:spPr/>
      <dgm:t>
        <a:bodyPr/>
        <a:lstStyle/>
        <a:p>
          <a:endParaRPr lang="en-US"/>
        </a:p>
      </dgm:t>
    </dgm:pt>
    <dgm:pt modelId="{FBD8B301-ECDE-4550-86F7-66D7C2F5725B}" type="sibTrans" cxnId="{CF771072-C190-41D9-B3F2-09103A917C95}">
      <dgm:prSet/>
      <dgm:spPr/>
      <dgm:t>
        <a:bodyPr/>
        <a:lstStyle/>
        <a:p>
          <a:endParaRPr lang="en-US"/>
        </a:p>
      </dgm:t>
    </dgm:pt>
    <dgm:pt modelId="{2F663118-5C5F-433D-9B29-CDF6E76E6493}">
      <dgm:prSet phldrT="[Text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400" dirty="0" err="1" smtClean="0"/>
            <a:t>Adynamic</a:t>
          </a:r>
          <a:r>
            <a:rPr lang="en-US" sz="1400" dirty="0" smtClean="0"/>
            <a:t>/ Functional</a:t>
          </a:r>
          <a:endParaRPr lang="en-US" sz="1400" dirty="0"/>
        </a:p>
      </dgm:t>
    </dgm:pt>
    <dgm:pt modelId="{D9E53E71-E0C2-4007-80FF-8914D8DC28A0}" type="parTrans" cxnId="{C3AB5634-B524-403F-A1DF-0284F1E06426}">
      <dgm:prSet/>
      <dgm:spPr/>
      <dgm:t>
        <a:bodyPr/>
        <a:lstStyle/>
        <a:p>
          <a:endParaRPr lang="en-US"/>
        </a:p>
      </dgm:t>
    </dgm:pt>
    <dgm:pt modelId="{83947F60-1C10-4D53-BC90-54B1BA34A9F5}" type="sibTrans" cxnId="{C3AB5634-B524-403F-A1DF-0284F1E06426}">
      <dgm:prSet/>
      <dgm:spPr/>
      <dgm:t>
        <a:bodyPr/>
        <a:lstStyle/>
        <a:p>
          <a:endParaRPr lang="en-US"/>
        </a:p>
      </dgm:t>
    </dgm:pt>
    <dgm:pt modelId="{F4F34BDD-42CB-418D-9185-A3D72CC67179}">
      <dgm:prSet phldrT="[Text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algn="l"/>
          <a:r>
            <a:rPr lang="en-US" sz="1400" dirty="0" smtClean="0"/>
            <a:t>- Paralytic ileus</a:t>
          </a:r>
        </a:p>
        <a:p>
          <a:pPr algn="l"/>
          <a:r>
            <a:rPr lang="en-US" sz="1400" dirty="0" smtClean="0"/>
            <a:t>- </a:t>
          </a:r>
          <a:r>
            <a:rPr lang="en-US" sz="1400" dirty="0" err="1" smtClean="0"/>
            <a:t>Mesenterc</a:t>
          </a:r>
          <a:r>
            <a:rPr lang="en-US" sz="1400" dirty="0" smtClean="0"/>
            <a:t> vascular occlusion</a:t>
          </a:r>
        </a:p>
        <a:p>
          <a:pPr algn="l"/>
          <a:r>
            <a:rPr lang="en-US" sz="1400" dirty="0" smtClean="0"/>
            <a:t>- Electrolyte disturbance</a:t>
          </a:r>
        </a:p>
        <a:p>
          <a:pPr algn="l"/>
          <a:r>
            <a:rPr lang="en-US" sz="1400" dirty="0" smtClean="0"/>
            <a:t>- </a:t>
          </a:r>
          <a:r>
            <a:rPr lang="en-US" sz="1400" dirty="0" err="1" smtClean="0"/>
            <a:t>Antiparkisonian</a:t>
          </a:r>
          <a:r>
            <a:rPr lang="en-US" sz="1400" dirty="0" smtClean="0"/>
            <a:t> Drugs</a:t>
          </a:r>
        </a:p>
        <a:p>
          <a:pPr algn="l"/>
          <a:r>
            <a:rPr lang="en-US" sz="1400" dirty="0" smtClean="0"/>
            <a:t>- Pseudo-Obstruction </a:t>
          </a:r>
        </a:p>
      </dgm:t>
    </dgm:pt>
    <dgm:pt modelId="{01AD119B-E13B-4BB1-947B-4FD00189401E}" type="parTrans" cxnId="{E288BE26-4B43-4F68-8EC7-844DBA41E994}">
      <dgm:prSet/>
      <dgm:spPr/>
      <dgm:t>
        <a:bodyPr/>
        <a:lstStyle/>
        <a:p>
          <a:endParaRPr lang="en-US"/>
        </a:p>
      </dgm:t>
    </dgm:pt>
    <dgm:pt modelId="{D3605BDF-6A20-466C-A556-1FA07BDA616D}" type="sibTrans" cxnId="{E288BE26-4B43-4F68-8EC7-844DBA41E994}">
      <dgm:prSet/>
      <dgm:spPr/>
      <dgm:t>
        <a:bodyPr/>
        <a:lstStyle/>
        <a:p>
          <a:endParaRPr lang="en-US"/>
        </a:p>
      </dgm:t>
    </dgm:pt>
    <dgm:pt modelId="{FCAEDB89-DD4B-431C-946A-F879F8862C04}">
      <dgm:prSet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400" dirty="0" smtClean="0"/>
            <a:t>Extramural </a:t>
          </a:r>
          <a:endParaRPr lang="en-US" sz="1400" dirty="0"/>
        </a:p>
      </dgm:t>
    </dgm:pt>
    <dgm:pt modelId="{A256BB28-62DA-40B0-9449-A45CDD32CDFA}" type="parTrans" cxnId="{93901D9E-F9CA-4711-8FF5-9A46F3A25DFF}">
      <dgm:prSet/>
      <dgm:spPr/>
      <dgm:t>
        <a:bodyPr/>
        <a:lstStyle/>
        <a:p>
          <a:endParaRPr lang="en-US"/>
        </a:p>
      </dgm:t>
    </dgm:pt>
    <dgm:pt modelId="{6C1B6F61-CC17-40E0-923A-4438B6721FA7}" type="sibTrans" cxnId="{93901D9E-F9CA-4711-8FF5-9A46F3A25DFF}">
      <dgm:prSet/>
      <dgm:spPr/>
      <dgm:t>
        <a:bodyPr/>
        <a:lstStyle/>
        <a:p>
          <a:endParaRPr lang="en-US"/>
        </a:p>
      </dgm:t>
    </dgm:pt>
    <dgm:pt modelId="{9D989D12-5F85-4D06-AECA-E6ADA3FE6AD9}">
      <dgm:prSet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400" dirty="0" err="1" smtClean="0"/>
            <a:t>IntraLuminal</a:t>
          </a:r>
          <a:endParaRPr lang="en-US" sz="1400" dirty="0"/>
        </a:p>
      </dgm:t>
    </dgm:pt>
    <dgm:pt modelId="{F534DABB-4519-41CE-B6B4-E2391CCDA0EA}" type="parTrans" cxnId="{52C2A7A4-CBF2-4283-9E99-9768AC53BE57}">
      <dgm:prSet/>
      <dgm:spPr/>
      <dgm:t>
        <a:bodyPr/>
        <a:lstStyle/>
        <a:p>
          <a:endParaRPr lang="en-US"/>
        </a:p>
      </dgm:t>
    </dgm:pt>
    <dgm:pt modelId="{B97FF9EA-F7B4-4AA9-AB17-06314CE56383}" type="sibTrans" cxnId="{52C2A7A4-CBF2-4283-9E99-9768AC53BE57}">
      <dgm:prSet/>
      <dgm:spPr/>
      <dgm:t>
        <a:bodyPr/>
        <a:lstStyle/>
        <a:p>
          <a:endParaRPr lang="en-US"/>
        </a:p>
      </dgm:t>
    </dgm:pt>
    <dgm:pt modelId="{E893669E-D2B3-4C0C-A7EB-3E99CA2F68E3}">
      <dgm:prSet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200" dirty="0" smtClean="0"/>
            <a:t>- Stricture </a:t>
          </a:r>
        </a:p>
        <a:p>
          <a:r>
            <a:rPr lang="en-US" sz="1200" dirty="0" smtClean="0"/>
            <a:t>- Malignancy</a:t>
          </a:r>
          <a:endParaRPr lang="en-US" sz="1200" dirty="0"/>
        </a:p>
      </dgm:t>
    </dgm:pt>
    <dgm:pt modelId="{A5FC151C-F300-4832-AC46-7351063446EA}" type="parTrans" cxnId="{35F1F1F8-0AD1-42B4-868A-34604B3672BB}">
      <dgm:prSet/>
      <dgm:spPr/>
      <dgm:t>
        <a:bodyPr/>
        <a:lstStyle/>
        <a:p>
          <a:endParaRPr lang="en-US"/>
        </a:p>
      </dgm:t>
    </dgm:pt>
    <dgm:pt modelId="{B2D566BC-035E-447A-B2EA-0DB250593E74}" type="sibTrans" cxnId="{35F1F1F8-0AD1-42B4-868A-34604B3672BB}">
      <dgm:prSet/>
      <dgm:spPr/>
      <dgm:t>
        <a:bodyPr/>
        <a:lstStyle/>
        <a:p>
          <a:endParaRPr lang="en-US"/>
        </a:p>
      </dgm:t>
    </dgm:pt>
    <dgm:pt modelId="{6BFFAEC3-F19F-41F5-B19E-F53AEFB4D640}">
      <dgm:prSet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200" dirty="0" smtClean="0"/>
            <a:t>- Bands/adhesions</a:t>
          </a:r>
        </a:p>
        <a:p>
          <a:r>
            <a:rPr lang="en-US" sz="1200" dirty="0" smtClean="0"/>
            <a:t>- Hernia</a:t>
          </a:r>
        </a:p>
        <a:p>
          <a:r>
            <a:rPr lang="en-US" sz="1200" dirty="0" smtClean="0"/>
            <a:t>- Volvulus </a:t>
          </a:r>
        </a:p>
        <a:p>
          <a:r>
            <a:rPr lang="en-US" sz="1200" dirty="0" smtClean="0"/>
            <a:t>- </a:t>
          </a:r>
          <a:r>
            <a:rPr lang="en-US" sz="1200" dirty="0" err="1" smtClean="0"/>
            <a:t>Intussuception</a:t>
          </a:r>
          <a:endParaRPr lang="en-US" sz="1200" dirty="0" smtClean="0"/>
        </a:p>
      </dgm:t>
    </dgm:pt>
    <dgm:pt modelId="{D4D5D91F-F1D3-4BB0-808A-AD866C297D53}" type="parTrans" cxnId="{E7673719-BD90-4C1D-8E04-E0E09C3CC8A5}">
      <dgm:prSet/>
      <dgm:spPr/>
      <dgm:t>
        <a:bodyPr/>
        <a:lstStyle/>
        <a:p>
          <a:endParaRPr lang="en-US"/>
        </a:p>
      </dgm:t>
    </dgm:pt>
    <dgm:pt modelId="{74E459F6-2B4B-4E25-8A0E-335128660289}" type="sibTrans" cxnId="{E7673719-BD90-4C1D-8E04-E0E09C3CC8A5}">
      <dgm:prSet/>
      <dgm:spPr/>
      <dgm:t>
        <a:bodyPr/>
        <a:lstStyle/>
        <a:p>
          <a:endParaRPr lang="en-US"/>
        </a:p>
      </dgm:t>
    </dgm:pt>
    <dgm:pt modelId="{4B1CCAC5-776C-4AF4-B682-9B1B7240A599}" type="pres">
      <dgm:prSet presAssocID="{09D53262-40AA-448C-B1BB-E489D953654F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A4BE923-0B86-4566-9B6D-4FC5A21ACAD3}" type="pres">
      <dgm:prSet presAssocID="{1F5AAB1A-6AE4-4B10-9ABA-00357947B82E}" presName="root1" presStyleCnt="0"/>
      <dgm:spPr/>
    </dgm:pt>
    <dgm:pt modelId="{27C5033F-6868-4C79-9EDC-A3082CF2558C}" type="pres">
      <dgm:prSet presAssocID="{1F5AAB1A-6AE4-4B10-9ABA-00357947B82E}" presName="LevelOneTextNode" presStyleLbl="node0" presStyleIdx="0" presStyleCnt="1" custScaleX="122941" custScaleY="9848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D8008A8-2B2A-471C-B122-1EAD7F57A447}" type="pres">
      <dgm:prSet presAssocID="{1F5AAB1A-6AE4-4B10-9ABA-00357947B82E}" presName="level2hierChild" presStyleCnt="0"/>
      <dgm:spPr/>
    </dgm:pt>
    <dgm:pt modelId="{784FD1D2-0627-4248-A705-38565AE274D1}" type="pres">
      <dgm:prSet presAssocID="{CB0ED57B-1F19-44CB-93B1-7DF9B3CDE5A9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80EAD60D-C975-4214-9E82-41C9208FB647}" type="pres">
      <dgm:prSet presAssocID="{CB0ED57B-1F19-44CB-93B1-7DF9B3CDE5A9}" presName="connTx" presStyleLbl="parChTrans1D2" presStyleIdx="0" presStyleCnt="2"/>
      <dgm:spPr/>
      <dgm:t>
        <a:bodyPr/>
        <a:lstStyle/>
        <a:p>
          <a:endParaRPr lang="en-US"/>
        </a:p>
      </dgm:t>
    </dgm:pt>
    <dgm:pt modelId="{3180BB99-ACE1-4928-AAA5-04C6451D22FA}" type="pres">
      <dgm:prSet presAssocID="{774D59FB-A5DE-4690-8166-BF9C6EFE23CF}" presName="root2" presStyleCnt="0"/>
      <dgm:spPr/>
    </dgm:pt>
    <dgm:pt modelId="{B4A2E136-2E74-4334-A44B-9FE231B88583}" type="pres">
      <dgm:prSet presAssocID="{774D59FB-A5DE-4690-8166-BF9C6EFE23CF}" presName="LevelTwoTextNode" presStyleLbl="node2" presStyleIdx="0" presStyleCnt="2" custLinFactNeighborX="-26870" custLinFactNeighborY="-5599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884452C-370E-43F5-B1CD-E6395013242C}" type="pres">
      <dgm:prSet presAssocID="{774D59FB-A5DE-4690-8166-BF9C6EFE23CF}" presName="level3hierChild" presStyleCnt="0"/>
      <dgm:spPr/>
    </dgm:pt>
    <dgm:pt modelId="{BDF7CCC6-8E87-4DD6-9D2E-9D71D2AE0B92}" type="pres">
      <dgm:prSet presAssocID="{F534DABB-4519-41CE-B6B4-E2391CCDA0EA}" presName="conn2-1" presStyleLbl="parChTrans1D3" presStyleIdx="0" presStyleCnt="4"/>
      <dgm:spPr/>
      <dgm:t>
        <a:bodyPr/>
        <a:lstStyle/>
        <a:p>
          <a:endParaRPr lang="en-US"/>
        </a:p>
      </dgm:t>
    </dgm:pt>
    <dgm:pt modelId="{D858AB84-2A5E-4047-A6AF-6BC47756E59C}" type="pres">
      <dgm:prSet presAssocID="{F534DABB-4519-41CE-B6B4-E2391CCDA0EA}" presName="connTx" presStyleLbl="parChTrans1D3" presStyleIdx="0" presStyleCnt="4"/>
      <dgm:spPr/>
      <dgm:t>
        <a:bodyPr/>
        <a:lstStyle/>
        <a:p>
          <a:endParaRPr lang="en-US"/>
        </a:p>
      </dgm:t>
    </dgm:pt>
    <dgm:pt modelId="{E929354A-5506-4A88-AB3F-9DBF8FEAD406}" type="pres">
      <dgm:prSet presAssocID="{9D989D12-5F85-4D06-AECA-E6ADA3FE6AD9}" presName="root2" presStyleCnt="0"/>
      <dgm:spPr/>
    </dgm:pt>
    <dgm:pt modelId="{4678857F-A5A0-4CCF-8942-FCC25C5F04D2}" type="pres">
      <dgm:prSet presAssocID="{9D989D12-5F85-4D06-AECA-E6ADA3FE6AD9}" presName="LevelTwoTextNode" presStyleLbl="node3" presStyleIdx="0" presStyleCnt="4" custLinFactNeighborX="-50845" custLinFactNeighborY="-5701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E20B295-3DB2-4175-BBE3-F2AC17C027FE}" type="pres">
      <dgm:prSet presAssocID="{9D989D12-5F85-4D06-AECA-E6ADA3FE6AD9}" presName="level3hierChild" presStyleCnt="0"/>
      <dgm:spPr/>
    </dgm:pt>
    <dgm:pt modelId="{CD968703-9DAE-488C-9353-5653F3E606B1}" type="pres">
      <dgm:prSet presAssocID="{7751DDBF-E4B9-481E-A745-6C7B8AF63B72}" presName="conn2-1" presStyleLbl="parChTrans1D4" presStyleIdx="0" presStyleCnt="3"/>
      <dgm:spPr/>
      <dgm:t>
        <a:bodyPr/>
        <a:lstStyle/>
        <a:p>
          <a:endParaRPr lang="en-US"/>
        </a:p>
      </dgm:t>
    </dgm:pt>
    <dgm:pt modelId="{C51AC8DF-FA2F-49D8-BA1C-77D5001A373E}" type="pres">
      <dgm:prSet presAssocID="{7751DDBF-E4B9-481E-A745-6C7B8AF63B72}" presName="connTx" presStyleLbl="parChTrans1D4" presStyleIdx="0" presStyleCnt="3"/>
      <dgm:spPr/>
      <dgm:t>
        <a:bodyPr/>
        <a:lstStyle/>
        <a:p>
          <a:endParaRPr lang="en-US"/>
        </a:p>
      </dgm:t>
    </dgm:pt>
    <dgm:pt modelId="{E6DCE801-76E2-4F80-88AA-EE5C3569B165}" type="pres">
      <dgm:prSet presAssocID="{25E06991-0EDA-4870-BB22-1AA8E835DF9A}" presName="root2" presStyleCnt="0"/>
      <dgm:spPr/>
    </dgm:pt>
    <dgm:pt modelId="{E9209F51-1085-439A-97A1-B811C13FD735}" type="pres">
      <dgm:prSet presAssocID="{25E06991-0EDA-4870-BB22-1AA8E835DF9A}" presName="LevelTwoTextNode" presStyleLbl="node4" presStyleIdx="0" presStyleCnt="3" custScaleX="134248" custScaleY="134571" custLinFactNeighborX="-53725" custLinFactNeighborY="-5701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366BED9-752D-4CF7-94B4-4BBD53313EF5}" type="pres">
      <dgm:prSet presAssocID="{25E06991-0EDA-4870-BB22-1AA8E835DF9A}" presName="level3hierChild" presStyleCnt="0"/>
      <dgm:spPr/>
    </dgm:pt>
    <dgm:pt modelId="{C59F6BC1-7529-4C48-98F3-7752A432AA5D}" type="pres">
      <dgm:prSet presAssocID="{A4839E7B-690F-4D4C-AC64-AADC86C6E323}" presName="conn2-1" presStyleLbl="parChTrans1D3" presStyleIdx="1" presStyleCnt="4"/>
      <dgm:spPr/>
      <dgm:t>
        <a:bodyPr/>
        <a:lstStyle/>
        <a:p>
          <a:endParaRPr lang="en-US"/>
        </a:p>
      </dgm:t>
    </dgm:pt>
    <dgm:pt modelId="{16F66EB6-7B3A-4474-B71A-9E06E738C114}" type="pres">
      <dgm:prSet presAssocID="{A4839E7B-690F-4D4C-AC64-AADC86C6E323}" presName="connTx" presStyleLbl="parChTrans1D3" presStyleIdx="1" presStyleCnt="4"/>
      <dgm:spPr/>
      <dgm:t>
        <a:bodyPr/>
        <a:lstStyle/>
        <a:p>
          <a:endParaRPr lang="en-US"/>
        </a:p>
      </dgm:t>
    </dgm:pt>
    <dgm:pt modelId="{DCF29BAE-3430-4EC6-BAAF-73BEBFDA253E}" type="pres">
      <dgm:prSet presAssocID="{71C7D2F4-A86A-4315-AE76-C5B6A3274402}" presName="root2" presStyleCnt="0"/>
      <dgm:spPr/>
    </dgm:pt>
    <dgm:pt modelId="{D1D3B670-BA04-4202-869F-D9A9319EB4B7}" type="pres">
      <dgm:prSet presAssocID="{71C7D2F4-A86A-4315-AE76-C5B6A3274402}" presName="LevelTwoTextNode" presStyleLbl="node3" presStyleIdx="1" presStyleCnt="4" custLinFactNeighborX="-50845" custLinFactNeighborY="-3489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36A2A4C-2073-44C7-BC0D-A91458683DD7}" type="pres">
      <dgm:prSet presAssocID="{71C7D2F4-A86A-4315-AE76-C5B6A3274402}" presName="level3hierChild" presStyleCnt="0"/>
      <dgm:spPr/>
    </dgm:pt>
    <dgm:pt modelId="{3F7F69AE-1BDD-4EC5-867A-9924373074F4}" type="pres">
      <dgm:prSet presAssocID="{A5FC151C-F300-4832-AC46-7351063446EA}" presName="conn2-1" presStyleLbl="parChTrans1D4" presStyleIdx="1" presStyleCnt="3"/>
      <dgm:spPr/>
      <dgm:t>
        <a:bodyPr/>
        <a:lstStyle/>
        <a:p>
          <a:endParaRPr lang="en-US"/>
        </a:p>
      </dgm:t>
    </dgm:pt>
    <dgm:pt modelId="{5461596A-4F9F-4BC0-9EEF-A0216FD2079E}" type="pres">
      <dgm:prSet presAssocID="{A5FC151C-F300-4832-AC46-7351063446EA}" presName="connTx" presStyleLbl="parChTrans1D4" presStyleIdx="1" presStyleCnt="3"/>
      <dgm:spPr/>
      <dgm:t>
        <a:bodyPr/>
        <a:lstStyle/>
        <a:p>
          <a:endParaRPr lang="en-US"/>
        </a:p>
      </dgm:t>
    </dgm:pt>
    <dgm:pt modelId="{2AB82DBB-9060-492A-A19A-9DC528164BF7}" type="pres">
      <dgm:prSet presAssocID="{E893669E-D2B3-4C0C-A7EB-3E99CA2F68E3}" presName="root2" presStyleCnt="0"/>
      <dgm:spPr/>
    </dgm:pt>
    <dgm:pt modelId="{9A618509-F19C-483B-B541-6009F8F133E3}" type="pres">
      <dgm:prSet presAssocID="{E893669E-D2B3-4C0C-A7EB-3E99CA2F68E3}" presName="LevelTwoTextNode" presStyleLbl="node4" presStyleIdx="1" presStyleCnt="3" custScaleX="126864" custScaleY="98428" custLinFactNeighborX="-53725" custLinFactNeighborY="-3489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E16D390-8E36-4AEB-8851-F2027544E89E}" type="pres">
      <dgm:prSet presAssocID="{E893669E-D2B3-4C0C-A7EB-3E99CA2F68E3}" presName="level3hierChild" presStyleCnt="0"/>
      <dgm:spPr/>
    </dgm:pt>
    <dgm:pt modelId="{983DFEB3-EF09-44C8-BF72-889ABBD82892}" type="pres">
      <dgm:prSet presAssocID="{A256BB28-62DA-40B0-9449-A45CDD32CDFA}" presName="conn2-1" presStyleLbl="parChTrans1D3" presStyleIdx="2" presStyleCnt="4"/>
      <dgm:spPr/>
      <dgm:t>
        <a:bodyPr/>
        <a:lstStyle/>
        <a:p>
          <a:endParaRPr lang="en-US"/>
        </a:p>
      </dgm:t>
    </dgm:pt>
    <dgm:pt modelId="{81B3A2B2-58D9-439E-821D-974BD18E4EAB}" type="pres">
      <dgm:prSet presAssocID="{A256BB28-62DA-40B0-9449-A45CDD32CDFA}" presName="connTx" presStyleLbl="parChTrans1D3" presStyleIdx="2" presStyleCnt="4"/>
      <dgm:spPr/>
      <dgm:t>
        <a:bodyPr/>
        <a:lstStyle/>
        <a:p>
          <a:endParaRPr lang="en-US"/>
        </a:p>
      </dgm:t>
    </dgm:pt>
    <dgm:pt modelId="{BC36B088-9BB9-4298-92A1-DEF3EDA174DB}" type="pres">
      <dgm:prSet presAssocID="{FCAEDB89-DD4B-431C-946A-F879F8862C04}" presName="root2" presStyleCnt="0"/>
      <dgm:spPr/>
    </dgm:pt>
    <dgm:pt modelId="{F71B5F1A-459A-4D2D-8494-7DE56CBD0FFB}" type="pres">
      <dgm:prSet presAssocID="{FCAEDB89-DD4B-431C-946A-F879F8862C04}" presName="LevelTwoTextNode" presStyleLbl="node3" presStyleIdx="2" presStyleCnt="4" custLinFactNeighborX="-50845" custLinFactNeighborY="-1277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CD4A1A0-53FE-4493-84F9-0CC7C52D0D8F}" type="pres">
      <dgm:prSet presAssocID="{FCAEDB89-DD4B-431C-946A-F879F8862C04}" presName="level3hierChild" presStyleCnt="0"/>
      <dgm:spPr/>
    </dgm:pt>
    <dgm:pt modelId="{E18A9EA3-F81B-48B1-B01B-036465E5E1FD}" type="pres">
      <dgm:prSet presAssocID="{D4D5D91F-F1D3-4BB0-808A-AD866C297D53}" presName="conn2-1" presStyleLbl="parChTrans1D4" presStyleIdx="2" presStyleCnt="3"/>
      <dgm:spPr/>
      <dgm:t>
        <a:bodyPr/>
        <a:lstStyle/>
        <a:p>
          <a:endParaRPr lang="en-US"/>
        </a:p>
      </dgm:t>
    </dgm:pt>
    <dgm:pt modelId="{745BDB3A-6990-4A11-91CA-F4B60FC66804}" type="pres">
      <dgm:prSet presAssocID="{D4D5D91F-F1D3-4BB0-808A-AD866C297D53}" presName="connTx" presStyleLbl="parChTrans1D4" presStyleIdx="2" presStyleCnt="3"/>
      <dgm:spPr/>
      <dgm:t>
        <a:bodyPr/>
        <a:lstStyle/>
        <a:p>
          <a:endParaRPr lang="en-US"/>
        </a:p>
      </dgm:t>
    </dgm:pt>
    <dgm:pt modelId="{35D7E662-0AD1-4989-A48D-784693F25CE9}" type="pres">
      <dgm:prSet presAssocID="{6BFFAEC3-F19F-41F5-B19E-F53AEFB4D640}" presName="root2" presStyleCnt="0"/>
      <dgm:spPr/>
    </dgm:pt>
    <dgm:pt modelId="{1797F49D-5826-4F99-9F32-5EFFBDD2FCC6}" type="pres">
      <dgm:prSet presAssocID="{6BFFAEC3-F19F-41F5-B19E-F53AEFB4D640}" presName="LevelTwoTextNode" presStyleLbl="node4" presStyleIdx="2" presStyleCnt="3" custScaleX="130956" custScaleY="170443" custLinFactNeighborX="-53725" custLinFactNeighborY="-1277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867C98B-0623-4660-9C33-40B4A9D7A5FD}" type="pres">
      <dgm:prSet presAssocID="{6BFFAEC3-F19F-41F5-B19E-F53AEFB4D640}" presName="level3hierChild" presStyleCnt="0"/>
      <dgm:spPr/>
    </dgm:pt>
    <dgm:pt modelId="{9DADDEE3-2680-4D60-A7A8-F2D1F9B3312F}" type="pres">
      <dgm:prSet presAssocID="{D9E53E71-E0C2-4007-80FF-8914D8DC28A0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B2FF9729-B8AC-48D4-BC55-A04903F114DE}" type="pres">
      <dgm:prSet presAssocID="{D9E53E71-E0C2-4007-80FF-8914D8DC28A0}" presName="connTx" presStyleLbl="parChTrans1D2" presStyleIdx="1" presStyleCnt="2"/>
      <dgm:spPr/>
      <dgm:t>
        <a:bodyPr/>
        <a:lstStyle/>
        <a:p>
          <a:endParaRPr lang="en-US"/>
        </a:p>
      </dgm:t>
    </dgm:pt>
    <dgm:pt modelId="{BDC81D10-DA8D-48AB-B279-D28CA4DD6157}" type="pres">
      <dgm:prSet presAssocID="{2F663118-5C5F-433D-9B29-CDF6E76E6493}" presName="root2" presStyleCnt="0"/>
      <dgm:spPr/>
    </dgm:pt>
    <dgm:pt modelId="{741EAE3F-E4B5-4D4B-8EAD-049DEF99698F}" type="pres">
      <dgm:prSet presAssocID="{2F663118-5C5F-433D-9B29-CDF6E76E6493}" presName="LevelTwoTextNode" presStyleLbl="node2" presStyleIdx="1" presStyleCnt="2" custScaleX="115935" custLinFactNeighborX="-16536" custLinFactNeighborY="4310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E47B894-FD6D-4117-88AA-F0A4A1AF3281}" type="pres">
      <dgm:prSet presAssocID="{2F663118-5C5F-433D-9B29-CDF6E76E6493}" presName="level3hierChild" presStyleCnt="0"/>
      <dgm:spPr/>
    </dgm:pt>
    <dgm:pt modelId="{503045E8-D32D-4AB7-9E9F-BCCA22C56055}" type="pres">
      <dgm:prSet presAssocID="{01AD119B-E13B-4BB1-947B-4FD00189401E}" presName="conn2-1" presStyleLbl="parChTrans1D3" presStyleIdx="3" presStyleCnt="4"/>
      <dgm:spPr/>
      <dgm:t>
        <a:bodyPr/>
        <a:lstStyle/>
        <a:p>
          <a:endParaRPr lang="en-US"/>
        </a:p>
      </dgm:t>
    </dgm:pt>
    <dgm:pt modelId="{4C6321B4-4839-49DB-989E-5301DFF9ACFC}" type="pres">
      <dgm:prSet presAssocID="{01AD119B-E13B-4BB1-947B-4FD00189401E}" presName="connTx" presStyleLbl="parChTrans1D3" presStyleIdx="3" presStyleCnt="4"/>
      <dgm:spPr/>
      <dgm:t>
        <a:bodyPr/>
        <a:lstStyle/>
        <a:p>
          <a:endParaRPr lang="en-US"/>
        </a:p>
      </dgm:t>
    </dgm:pt>
    <dgm:pt modelId="{0783D560-B757-41AC-957E-D4F4F7774E44}" type="pres">
      <dgm:prSet presAssocID="{F4F34BDD-42CB-418D-9185-A3D72CC67179}" presName="root2" presStyleCnt="0"/>
      <dgm:spPr/>
    </dgm:pt>
    <dgm:pt modelId="{13595490-F513-4157-8461-6C4AFC615084}" type="pres">
      <dgm:prSet presAssocID="{F4F34BDD-42CB-418D-9185-A3D72CC67179}" presName="LevelTwoTextNode" presStyleLbl="node3" presStyleIdx="3" presStyleCnt="4" custScaleX="158436" custScaleY="224141" custLinFactNeighborX="12642" custLinFactNeighborY="4715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BB7E36A-F726-46AB-AF3F-6465270BDFF0}" type="pres">
      <dgm:prSet presAssocID="{F4F34BDD-42CB-418D-9185-A3D72CC67179}" presName="level3hierChild" presStyleCnt="0"/>
      <dgm:spPr/>
    </dgm:pt>
  </dgm:ptLst>
  <dgm:cxnLst>
    <dgm:cxn modelId="{22672318-F58A-4DDE-813A-DE0265830958}" type="presOf" srcId="{9D989D12-5F85-4D06-AECA-E6ADA3FE6AD9}" destId="{4678857F-A5A0-4CCF-8942-FCC25C5F04D2}" srcOrd="0" destOrd="0" presId="urn:microsoft.com/office/officeart/2005/8/layout/hierarchy2"/>
    <dgm:cxn modelId="{4B421ACA-08F0-4C81-8AC9-0DAD7B903B9C}" type="presOf" srcId="{25E06991-0EDA-4870-BB22-1AA8E835DF9A}" destId="{E9209F51-1085-439A-97A1-B811C13FD735}" srcOrd="0" destOrd="0" presId="urn:microsoft.com/office/officeart/2005/8/layout/hierarchy2"/>
    <dgm:cxn modelId="{8E05F56F-A739-4DE5-92B9-B08179A7007B}" type="presOf" srcId="{A5FC151C-F300-4832-AC46-7351063446EA}" destId="{3F7F69AE-1BDD-4EC5-867A-9924373074F4}" srcOrd="0" destOrd="0" presId="urn:microsoft.com/office/officeart/2005/8/layout/hierarchy2"/>
    <dgm:cxn modelId="{85BC4BA4-D289-4D93-B945-F619EFBF6917}" srcId="{09D53262-40AA-448C-B1BB-E489D953654F}" destId="{1F5AAB1A-6AE4-4B10-9ABA-00357947B82E}" srcOrd="0" destOrd="0" parTransId="{750F8648-077D-49FC-ABF9-29699B9A8C12}" sibTransId="{F581CDDF-B36F-410B-A061-6ED4C92555DC}"/>
    <dgm:cxn modelId="{9661603A-0D0D-41D6-A549-EDD7D4557E37}" type="presOf" srcId="{71C7D2F4-A86A-4315-AE76-C5B6A3274402}" destId="{D1D3B670-BA04-4202-869F-D9A9319EB4B7}" srcOrd="0" destOrd="0" presId="urn:microsoft.com/office/officeart/2005/8/layout/hierarchy2"/>
    <dgm:cxn modelId="{52C2A7A4-CBF2-4283-9E99-9768AC53BE57}" srcId="{774D59FB-A5DE-4690-8166-BF9C6EFE23CF}" destId="{9D989D12-5F85-4D06-AECA-E6ADA3FE6AD9}" srcOrd="0" destOrd="0" parTransId="{F534DABB-4519-41CE-B6B4-E2391CCDA0EA}" sibTransId="{B97FF9EA-F7B4-4AA9-AB17-06314CE56383}"/>
    <dgm:cxn modelId="{8ABFEBF4-1108-4A74-A068-9C9796D7D46A}" srcId="{9D989D12-5F85-4D06-AECA-E6ADA3FE6AD9}" destId="{25E06991-0EDA-4870-BB22-1AA8E835DF9A}" srcOrd="0" destOrd="0" parTransId="{7751DDBF-E4B9-481E-A745-6C7B8AF63B72}" sibTransId="{CBD6009E-A581-4333-B24F-04611F722047}"/>
    <dgm:cxn modelId="{1FE312D2-B25C-4EB4-9BB2-993DBEAE4528}" type="presOf" srcId="{774D59FB-A5DE-4690-8166-BF9C6EFE23CF}" destId="{B4A2E136-2E74-4334-A44B-9FE231B88583}" srcOrd="0" destOrd="0" presId="urn:microsoft.com/office/officeart/2005/8/layout/hierarchy2"/>
    <dgm:cxn modelId="{6DBB8F8D-AFCB-48F1-8C82-980DE23934EE}" type="presOf" srcId="{CB0ED57B-1F19-44CB-93B1-7DF9B3CDE5A9}" destId="{784FD1D2-0627-4248-A705-38565AE274D1}" srcOrd="0" destOrd="0" presId="urn:microsoft.com/office/officeart/2005/8/layout/hierarchy2"/>
    <dgm:cxn modelId="{5AAA115F-AFE2-4EE8-AE63-89DE35986604}" type="presOf" srcId="{09D53262-40AA-448C-B1BB-E489D953654F}" destId="{4B1CCAC5-776C-4AF4-B682-9B1B7240A599}" srcOrd="0" destOrd="0" presId="urn:microsoft.com/office/officeart/2005/8/layout/hierarchy2"/>
    <dgm:cxn modelId="{30915114-F69B-42D4-A68F-B457D380C0D4}" type="presOf" srcId="{7751DDBF-E4B9-481E-A745-6C7B8AF63B72}" destId="{CD968703-9DAE-488C-9353-5653F3E606B1}" srcOrd="0" destOrd="0" presId="urn:microsoft.com/office/officeart/2005/8/layout/hierarchy2"/>
    <dgm:cxn modelId="{AA15C8AC-18F9-4BAF-A0C3-5E8D11F6E460}" type="presOf" srcId="{A5FC151C-F300-4832-AC46-7351063446EA}" destId="{5461596A-4F9F-4BC0-9EEF-A0216FD2079E}" srcOrd="1" destOrd="0" presId="urn:microsoft.com/office/officeart/2005/8/layout/hierarchy2"/>
    <dgm:cxn modelId="{DD302465-16B4-437B-A998-4CB7D76E31E8}" type="presOf" srcId="{01AD119B-E13B-4BB1-947B-4FD00189401E}" destId="{503045E8-D32D-4AB7-9E9F-BCCA22C56055}" srcOrd="0" destOrd="0" presId="urn:microsoft.com/office/officeart/2005/8/layout/hierarchy2"/>
    <dgm:cxn modelId="{AE126D81-27CB-4FAE-994D-CBE98CD89C58}" type="presOf" srcId="{A4839E7B-690F-4D4C-AC64-AADC86C6E323}" destId="{C59F6BC1-7529-4C48-98F3-7752A432AA5D}" srcOrd="0" destOrd="0" presId="urn:microsoft.com/office/officeart/2005/8/layout/hierarchy2"/>
    <dgm:cxn modelId="{93901D9E-F9CA-4711-8FF5-9A46F3A25DFF}" srcId="{774D59FB-A5DE-4690-8166-BF9C6EFE23CF}" destId="{FCAEDB89-DD4B-431C-946A-F879F8862C04}" srcOrd="2" destOrd="0" parTransId="{A256BB28-62DA-40B0-9449-A45CDD32CDFA}" sibTransId="{6C1B6F61-CC17-40E0-923A-4438B6721FA7}"/>
    <dgm:cxn modelId="{CF771072-C190-41D9-B3F2-09103A917C95}" srcId="{774D59FB-A5DE-4690-8166-BF9C6EFE23CF}" destId="{71C7D2F4-A86A-4315-AE76-C5B6A3274402}" srcOrd="1" destOrd="0" parTransId="{A4839E7B-690F-4D4C-AC64-AADC86C6E323}" sibTransId="{FBD8B301-ECDE-4550-86F7-66D7C2F5725B}"/>
    <dgm:cxn modelId="{7110E795-2914-401E-92C8-B444F8ECE3EF}" type="presOf" srcId="{01AD119B-E13B-4BB1-947B-4FD00189401E}" destId="{4C6321B4-4839-49DB-989E-5301DFF9ACFC}" srcOrd="1" destOrd="0" presId="urn:microsoft.com/office/officeart/2005/8/layout/hierarchy2"/>
    <dgm:cxn modelId="{BA6B9310-964E-4C42-B3C2-574013404198}" type="presOf" srcId="{6BFFAEC3-F19F-41F5-B19E-F53AEFB4D640}" destId="{1797F49D-5826-4F99-9F32-5EFFBDD2FCC6}" srcOrd="0" destOrd="0" presId="urn:microsoft.com/office/officeart/2005/8/layout/hierarchy2"/>
    <dgm:cxn modelId="{BFFF509D-A9EA-49F3-BC75-E61777622D3F}" type="presOf" srcId="{D9E53E71-E0C2-4007-80FF-8914D8DC28A0}" destId="{9DADDEE3-2680-4D60-A7A8-F2D1F9B3312F}" srcOrd="0" destOrd="0" presId="urn:microsoft.com/office/officeart/2005/8/layout/hierarchy2"/>
    <dgm:cxn modelId="{40BD8997-97BF-41FC-A5EC-423D0CC523C1}" type="presOf" srcId="{F4F34BDD-42CB-418D-9185-A3D72CC67179}" destId="{13595490-F513-4157-8461-6C4AFC615084}" srcOrd="0" destOrd="0" presId="urn:microsoft.com/office/officeart/2005/8/layout/hierarchy2"/>
    <dgm:cxn modelId="{68DC7F5A-9E2B-47F3-9F4B-DC68EC677556}" type="presOf" srcId="{A4839E7B-690F-4D4C-AC64-AADC86C6E323}" destId="{16F66EB6-7B3A-4474-B71A-9E06E738C114}" srcOrd="1" destOrd="0" presId="urn:microsoft.com/office/officeart/2005/8/layout/hierarchy2"/>
    <dgm:cxn modelId="{04A4982E-A9B7-4574-B68D-E3552E1E7CF2}" type="presOf" srcId="{2F663118-5C5F-433D-9B29-CDF6E76E6493}" destId="{741EAE3F-E4B5-4D4B-8EAD-049DEF99698F}" srcOrd="0" destOrd="0" presId="urn:microsoft.com/office/officeart/2005/8/layout/hierarchy2"/>
    <dgm:cxn modelId="{D37EBB07-234D-473A-A36F-DA86B7DC1FAA}" type="presOf" srcId="{A256BB28-62DA-40B0-9449-A45CDD32CDFA}" destId="{983DFEB3-EF09-44C8-BF72-889ABBD82892}" srcOrd="0" destOrd="0" presId="urn:microsoft.com/office/officeart/2005/8/layout/hierarchy2"/>
    <dgm:cxn modelId="{C50DA16B-5D97-4493-976D-347F1BF100EC}" type="presOf" srcId="{F534DABB-4519-41CE-B6B4-E2391CCDA0EA}" destId="{D858AB84-2A5E-4047-A6AF-6BC47756E59C}" srcOrd="1" destOrd="0" presId="urn:microsoft.com/office/officeart/2005/8/layout/hierarchy2"/>
    <dgm:cxn modelId="{C3AB5634-B524-403F-A1DF-0284F1E06426}" srcId="{1F5AAB1A-6AE4-4B10-9ABA-00357947B82E}" destId="{2F663118-5C5F-433D-9B29-CDF6E76E6493}" srcOrd="1" destOrd="0" parTransId="{D9E53E71-E0C2-4007-80FF-8914D8DC28A0}" sibTransId="{83947F60-1C10-4D53-BC90-54B1BA34A9F5}"/>
    <dgm:cxn modelId="{395AB377-33C0-42F0-AE00-9C3B53F84F7D}" type="presOf" srcId="{1F5AAB1A-6AE4-4B10-9ABA-00357947B82E}" destId="{27C5033F-6868-4C79-9EDC-A3082CF2558C}" srcOrd="0" destOrd="0" presId="urn:microsoft.com/office/officeart/2005/8/layout/hierarchy2"/>
    <dgm:cxn modelId="{8D176EEF-E2BA-4354-A58A-BF96F07BAD4A}" type="presOf" srcId="{FCAEDB89-DD4B-431C-946A-F879F8862C04}" destId="{F71B5F1A-459A-4D2D-8494-7DE56CBD0FFB}" srcOrd="0" destOrd="0" presId="urn:microsoft.com/office/officeart/2005/8/layout/hierarchy2"/>
    <dgm:cxn modelId="{E2D1D88A-566F-4DC5-9B50-99617DF923FC}" type="presOf" srcId="{D4D5D91F-F1D3-4BB0-808A-AD866C297D53}" destId="{E18A9EA3-F81B-48B1-B01B-036465E5E1FD}" srcOrd="0" destOrd="0" presId="urn:microsoft.com/office/officeart/2005/8/layout/hierarchy2"/>
    <dgm:cxn modelId="{FBEB1FE4-A714-442B-B022-636287B1D58C}" type="presOf" srcId="{F534DABB-4519-41CE-B6B4-E2391CCDA0EA}" destId="{BDF7CCC6-8E87-4DD6-9D2E-9D71D2AE0B92}" srcOrd="0" destOrd="0" presId="urn:microsoft.com/office/officeart/2005/8/layout/hierarchy2"/>
    <dgm:cxn modelId="{8B1A44F0-7B1D-4258-8FFA-29715AD2EF52}" type="presOf" srcId="{E893669E-D2B3-4C0C-A7EB-3E99CA2F68E3}" destId="{9A618509-F19C-483B-B541-6009F8F133E3}" srcOrd="0" destOrd="0" presId="urn:microsoft.com/office/officeart/2005/8/layout/hierarchy2"/>
    <dgm:cxn modelId="{2E62E58B-F702-4918-9BB7-20AC8D9BE814}" type="presOf" srcId="{A256BB28-62DA-40B0-9449-A45CDD32CDFA}" destId="{81B3A2B2-58D9-439E-821D-974BD18E4EAB}" srcOrd="1" destOrd="0" presId="urn:microsoft.com/office/officeart/2005/8/layout/hierarchy2"/>
    <dgm:cxn modelId="{6C5B743D-54D6-4FAF-AE98-6D67899BD872}" type="presOf" srcId="{CB0ED57B-1F19-44CB-93B1-7DF9B3CDE5A9}" destId="{80EAD60D-C975-4214-9E82-41C9208FB647}" srcOrd="1" destOrd="0" presId="urn:microsoft.com/office/officeart/2005/8/layout/hierarchy2"/>
    <dgm:cxn modelId="{D9B47C29-4730-45E7-BA5A-4A71444A8923}" type="presOf" srcId="{D9E53E71-E0C2-4007-80FF-8914D8DC28A0}" destId="{B2FF9729-B8AC-48D4-BC55-A04903F114DE}" srcOrd="1" destOrd="0" presId="urn:microsoft.com/office/officeart/2005/8/layout/hierarchy2"/>
    <dgm:cxn modelId="{BE022F84-8D61-4B9E-80F3-BFDA9824E18F}" srcId="{1F5AAB1A-6AE4-4B10-9ABA-00357947B82E}" destId="{774D59FB-A5DE-4690-8166-BF9C6EFE23CF}" srcOrd="0" destOrd="0" parTransId="{CB0ED57B-1F19-44CB-93B1-7DF9B3CDE5A9}" sibTransId="{DD69B926-4711-4534-BBD0-D81A63003D56}"/>
    <dgm:cxn modelId="{2E61207D-7780-44F5-8FEC-D4859EF13308}" type="presOf" srcId="{D4D5D91F-F1D3-4BB0-808A-AD866C297D53}" destId="{745BDB3A-6990-4A11-91CA-F4B60FC66804}" srcOrd="1" destOrd="0" presId="urn:microsoft.com/office/officeart/2005/8/layout/hierarchy2"/>
    <dgm:cxn modelId="{35F1F1F8-0AD1-42B4-868A-34604B3672BB}" srcId="{71C7D2F4-A86A-4315-AE76-C5B6A3274402}" destId="{E893669E-D2B3-4C0C-A7EB-3E99CA2F68E3}" srcOrd="0" destOrd="0" parTransId="{A5FC151C-F300-4832-AC46-7351063446EA}" sibTransId="{B2D566BC-035E-447A-B2EA-0DB250593E74}"/>
    <dgm:cxn modelId="{E7673719-BD90-4C1D-8E04-E0E09C3CC8A5}" srcId="{FCAEDB89-DD4B-431C-946A-F879F8862C04}" destId="{6BFFAEC3-F19F-41F5-B19E-F53AEFB4D640}" srcOrd="0" destOrd="0" parTransId="{D4D5D91F-F1D3-4BB0-808A-AD866C297D53}" sibTransId="{74E459F6-2B4B-4E25-8A0E-335128660289}"/>
    <dgm:cxn modelId="{952FBC6A-E2CD-4F0B-97B3-03571E8C0F56}" type="presOf" srcId="{7751DDBF-E4B9-481E-A745-6C7B8AF63B72}" destId="{C51AC8DF-FA2F-49D8-BA1C-77D5001A373E}" srcOrd="1" destOrd="0" presId="urn:microsoft.com/office/officeart/2005/8/layout/hierarchy2"/>
    <dgm:cxn modelId="{E288BE26-4B43-4F68-8EC7-844DBA41E994}" srcId="{2F663118-5C5F-433D-9B29-CDF6E76E6493}" destId="{F4F34BDD-42CB-418D-9185-A3D72CC67179}" srcOrd="0" destOrd="0" parTransId="{01AD119B-E13B-4BB1-947B-4FD00189401E}" sibTransId="{D3605BDF-6A20-466C-A556-1FA07BDA616D}"/>
    <dgm:cxn modelId="{1099886D-18FD-44F0-8C40-285549D8ED8B}" type="presParOf" srcId="{4B1CCAC5-776C-4AF4-B682-9B1B7240A599}" destId="{1A4BE923-0B86-4566-9B6D-4FC5A21ACAD3}" srcOrd="0" destOrd="0" presId="urn:microsoft.com/office/officeart/2005/8/layout/hierarchy2"/>
    <dgm:cxn modelId="{B62D8238-1969-4C69-B8E6-4CB4156E4303}" type="presParOf" srcId="{1A4BE923-0B86-4566-9B6D-4FC5A21ACAD3}" destId="{27C5033F-6868-4C79-9EDC-A3082CF2558C}" srcOrd="0" destOrd="0" presId="urn:microsoft.com/office/officeart/2005/8/layout/hierarchy2"/>
    <dgm:cxn modelId="{C74A9B1A-B13D-455E-92F1-33A54E262913}" type="presParOf" srcId="{1A4BE923-0B86-4566-9B6D-4FC5A21ACAD3}" destId="{6D8008A8-2B2A-471C-B122-1EAD7F57A447}" srcOrd="1" destOrd="0" presId="urn:microsoft.com/office/officeart/2005/8/layout/hierarchy2"/>
    <dgm:cxn modelId="{12D2EC8E-B4FF-42FD-BE53-6C234A2F2099}" type="presParOf" srcId="{6D8008A8-2B2A-471C-B122-1EAD7F57A447}" destId="{784FD1D2-0627-4248-A705-38565AE274D1}" srcOrd="0" destOrd="0" presId="urn:microsoft.com/office/officeart/2005/8/layout/hierarchy2"/>
    <dgm:cxn modelId="{D49132ED-160B-4FF9-9FB5-433850C4AD08}" type="presParOf" srcId="{784FD1D2-0627-4248-A705-38565AE274D1}" destId="{80EAD60D-C975-4214-9E82-41C9208FB647}" srcOrd="0" destOrd="0" presId="urn:microsoft.com/office/officeart/2005/8/layout/hierarchy2"/>
    <dgm:cxn modelId="{4E5A7CDC-7597-455F-9A76-E3C5A5569F64}" type="presParOf" srcId="{6D8008A8-2B2A-471C-B122-1EAD7F57A447}" destId="{3180BB99-ACE1-4928-AAA5-04C6451D22FA}" srcOrd="1" destOrd="0" presId="urn:microsoft.com/office/officeart/2005/8/layout/hierarchy2"/>
    <dgm:cxn modelId="{06FE0AF9-1210-43F4-8915-AACF19518C50}" type="presParOf" srcId="{3180BB99-ACE1-4928-AAA5-04C6451D22FA}" destId="{B4A2E136-2E74-4334-A44B-9FE231B88583}" srcOrd="0" destOrd="0" presId="urn:microsoft.com/office/officeart/2005/8/layout/hierarchy2"/>
    <dgm:cxn modelId="{1FAA7DC9-B2D6-452F-BC3A-59F1D40C971A}" type="presParOf" srcId="{3180BB99-ACE1-4928-AAA5-04C6451D22FA}" destId="{C884452C-370E-43F5-B1CD-E6395013242C}" srcOrd="1" destOrd="0" presId="urn:microsoft.com/office/officeart/2005/8/layout/hierarchy2"/>
    <dgm:cxn modelId="{72C20930-51EF-4E47-9EEC-7E5CC734F75A}" type="presParOf" srcId="{C884452C-370E-43F5-B1CD-E6395013242C}" destId="{BDF7CCC6-8E87-4DD6-9D2E-9D71D2AE0B92}" srcOrd="0" destOrd="0" presId="urn:microsoft.com/office/officeart/2005/8/layout/hierarchy2"/>
    <dgm:cxn modelId="{FE856593-E12A-4028-8DC1-7FD0825B5838}" type="presParOf" srcId="{BDF7CCC6-8E87-4DD6-9D2E-9D71D2AE0B92}" destId="{D858AB84-2A5E-4047-A6AF-6BC47756E59C}" srcOrd="0" destOrd="0" presId="urn:microsoft.com/office/officeart/2005/8/layout/hierarchy2"/>
    <dgm:cxn modelId="{C1CAE09D-340C-45F8-9553-0F40BD879D4C}" type="presParOf" srcId="{C884452C-370E-43F5-B1CD-E6395013242C}" destId="{E929354A-5506-4A88-AB3F-9DBF8FEAD406}" srcOrd="1" destOrd="0" presId="urn:microsoft.com/office/officeart/2005/8/layout/hierarchy2"/>
    <dgm:cxn modelId="{BEB27AEA-A271-4DD2-91F6-C1F71A4A7716}" type="presParOf" srcId="{E929354A-5506-4A88-AB3F-9DBF8FEAD406}" destId="{4678857F-A5A0-4CCF-8942-FCC25C5F04D2}" srcOrd="0" destOrd="0" presId="urn:microsoft.com/office/officeart/2005/8/layout/hierarchy2"/>
    <dgm:cxn modelId="{7444C0E7-9A4E-4B87-B9B0-75D7745F4C10}" type="presParOf" srcId="{E929354A-5506-4A88-AB3F-9DBF8FEAD406}" destId="{2E20B295-3DB2-4175-BBE3-F2AC17C027FE}" srcOrd="1" destOrd="0" presId="urn:microsoft.com/office/officeart/2005/8/layout/hierarchy2"/>
    <dgm:cxn modelId="{EB64F2A9-0104-4767-BD25-2F59E99A1CFD}" type="presParOf" srcId="{2E20B295-3DB2-4175-BBE3-F2AC17C027FE}" destId="{CD968703-9DAE-488C-9353-5653F3E606B1}" srcOrd="0" destOrd="0" presId="urn:microsoft.com/office/officeart/2005/8/layout/hierarchy2"/>
    <dgm:cxn modelId="{0D4F3CC7-60DE-4B21-BE5D-5AD8A84F3D3A}" type="presParOf" srcId="{CD968703-9DAE-488C-9353-5653F3E606B1}" destId="{C51AC8DF-FA2F-49D8-BA1C-77D5001A373E}" srcOrd="0" destOrd="0" presId="urn:microsoft.com/office/officeart/2005/8/layout/hierarchy2"/>
    <dgm:cxn modelId="{23D7E097-2890-4E26-9C1C-8FDCD7E6D213}" type="presParOf" srcId="{2E20B295-3DB2-4175-BBE3-F2AC17C027FE}" destId="{E6DCE801-76E2-4F80-88AA-EE5C3569B165}" srcOrd="1" destOrd="0" presId="urn:microsoft.com/office/officeart/2005/8/layout/hierarchy2"/>
    <dgm:cxn modelId="{B73AE0F9-A0CC-4A0F-9935-90616B262FBB}" type="presParOf" srcId="{E6DCE801-76E2-4F80-88AA-EE5C3569B165}" destId="{E9209F51-1085-439A-97A1-B811C13FD735}" srcOrd="0" destOrd="0" presId="urn:microsoft.com/office/officeart/2005/8/layout/hierarchy2"/>
    <dgm:cxn modelId="{DEC25722-87D0-486C-9922-14C1182838C1}" type="presParOf" srcId="{E6DCE801-76E2-4F80-88AA-EE5C3569B165}" destId="{6366BED9-752D-4CF7-94B4-4BBD53313EF5}" srcOrd="1" destOrd="0" presId="urn:microsoft.com/office/officeart/2005/8/layout/hierarchy2"/>
    <dgm:cxn modelId="{37D7DB43-F5AD-4712-A4A0-54C35E0D3826}" type="presParOf" srcId="{C884452C-370E-43F5-B1CD-E6395013242C}" destId="{C59F6BC1-7529-4C48-98F3-7752A432AA5D}" srcOrd="2" destOrd="0" presId="urn:microsoft.com/office/officeart/2005/8/layout/hierarchy2"/>
    <dgm:cxn modelId="{0DC011FE-9193-46CF-8363-A5D44C81C876}" type="presParOf" srcId="{C59F6BC1-7529-4C48-98F3-7752A432AA5D}" destId="{16F66EB6-7B3A-4474-B71A-9E06E738C114}" srcOrd="0" destOrd="0" presId="urn:microsoft.com/office/officeart/2005/8/layout/hierarchy2"/>
    <dgm:cxn modelId="{4E2D52C3-F5BD-4E05-877A-54CA3A1EA307}" type="presParOf" srcId="{C884452C-370E-43F5-B1CD-E6395013242C}" destId="{DCF29BAE-3430-4EC6-BAAF-73BEBFDA253E}" srcOrd="3" destOrd="0" presId="urn:microsoft.com/office/officeart/2005/8/layout/hierarchy2"/>
    <dgm:cxn modelId="{D411D934-51B0-47E7-B679-ABD20729F599}" type="presParOf" srcId="{DCF29BAE-3430-4EC6-BAAF-73BEBFDA253E}" destId="{D1D3B670-BA04-4202-869F-D9A9319EB4B7}" srcOrd="0" destOrd="0" presId="urn:microsoft.com/office/officeart/2005/8/layout/hierarchy2"/>
    <dgm:cxn modelId="{D4B7917A-3CF5-4358-A714-47A897E81E39}" type="presParOf" srcId="{DCF29BAE-3430-4EC6-BAAF-73BEBFDA253E}" destId="{E36A2A4C-2073-44C7-BC0D-A91458683DD7}" srcOrd="1" destOrd="0" presId="urn:microsoft.com/office/officeart/2005/8/layout/hierarchy2"/>
    <dgm:cxn modelId="{21C49C6D-2CEF-4C85-8D06-1180A32686B6}" type="presParOf" srcId="{E36A2A4C-2073-44C7-BC0D-A91458683DD7}" destId="{3F7F69AE-1BDD-4EC5-867A-9924373074F4}" srcOrd="0" destOrd="0" presId="urn:microsoft.com/office/officeart/2005/8/layout/hierarchy2"/>
    <dgm:cxn modelId="{124F482E-6F6F-470E-89C9-E0A6C00DD235}" type="presParOf" srcId="{3F7F69AE-1BDD-4EC5-867A-9924373074F4}" destId="{5461596A-4F9F-4BC0-9EEF-A0216FD2079E}" srcOrd="0" destOrd="0" presId="urn:microsoft.com/office/officeart/2005/8/layout/hierarchy2"/>
    <dgm:cxn modelId="{A9DB38CC-32C3-4DFD-B857-545376454E60}" type="presParOf" srcId="{E36A2A4C-2073-44C7-BC0D-A91458683DD7}" destId="{2AB82DBB-9060-492A-A19A-9DC528164BF7}" srcOrd="1" destOrd="0" presId="urn:microsoft.com/office/officeart/2005/8/layout/hierarchy2"/>
    <dgm:cxn modelId="{03727D94-E9D0-4175-A005-525934AF9542}" type="presParOf" srcId="{2AB82DBB-9060-492A-A19A-9DC528164BF7}" destId="{9A618509-F19C-483B-B541-6009F8F133E3}" srcOrd="0" destOrd="0" presId="urn:microsoft.com/office/officeart/2005/8/layout/hierarchy2"/>
    <dgm:cxn modelId="{6E7A42A9-367B-4404-AB47-794E6FDA6360}" type="presParOf" srcId="{2AB82DBB-9060-492A-A19A-9DC528164BF7}" destId="{BE16D390-8E36-4AEB-8851-F2027544E89E}" srcOrd="1" destOrd="0" presId="urn:microsoft.com/office/officeart/2005/8/layout/hierarchy2"/>
    <dgm:cxn modelId="{0B9DAF7F-741A-45DB-B726-3C749A103D96}" type="presParOf" srcId="{C884452C-370E-43F5-B1CD-E6395013242C}" destId="{983DFEB3-EF09-44C8-BF72-889ABBD82892}" srcOrd="4" destOrd="0" presId="urn:microsoft.com/office/officeart/2005/8/layout/hierarchy2"/>
    <dgm:cxn modelId="{E87FEC0B-7D82-4072-BB08-FEE2C387C301}" type="presParOf" srcId="{983DFEB3-EF09-44C8-BF72-889ABBD82892}" destId="{81B3A2B2-58D9-439E-821D-974BD18E4EAB}" srcOrd="0" destOrd="0" presId="urn:microsoft.com/office/officeart/2005/8/layout/hierarchy2"/>
    <dgm:cxn modelId="{EE882153-4CBC-418F-8EF9-581C1C5890CC}" type="presParOf" srcId="{C884452C-370E-43F5-B1CD-E6395013242C}" destId="{BC36B088-9BB9-4298-92A1-DEF3EDA174DB}" srcOrd="5" destOrd="0" presId="urn:microsoft.com/office/officeart/2005/8/layout/hierarchy2"/>
    <dgm:cxn modelId="{C40DDF14-A0A0-4DEF-8CB6-6461CEACC8EF}" type="presParOf" srcId="{BC36B088-9BB9-4298-92A1-DEF3EDA174DB}" destId="{F71B5F1A-459A-4D2D-8494-7DE56CBD0FFB}" srcOrd="0" destOrd="0" presId="urn:microsoft.com/office/officeart/2005/8/layout/hierarchy2"/>
    <dgm:cxn modelId="{4E9957EF-53B4-419D-9D84-9365A11C417B}" type="presParOf" srcId="{BC36B088-9BB9-4298-92A1-DEF3EDA174DB}" destId="{FCD4A1A0-53FE-4493-84F9-0CC7C52D0D8F}" srcOrd="1" destOrd="0" presId="urn:microsoft.com/office/officeart/2005/8/layout/hierarchy2"/>
    <dgm:cxn modelId="{7385215D-2D24-4729-9A2E-4D35C803B7C4}" type="presParOf" srcId="{FCD4A1A0-53FE-4493-84F9-0CC7C52D0D8F}" destId="{E18A9EA3-F81B-48B1-B01B-036465E5E1FD}" srcOrd="0" destOrd="0" presId="urn:microsoft.com/office/officeart/2005/8/layout/hierarchy2"/>
    <dgm:cxn modelId="{7A5BA35C-9653-4562-9FDD-68F368665005}" type="presParOf" srcId="{E18A9EA3-F81B-48B1-B01B-036465E5E1FD}" destId="{745BDB3A-6990-4A11-91CA-F4B60FC66804}" srcOrd="0" destOrd="0" presId="urn:microsoft.com/office/officeart/2005/8/layout/hierarchy2"/>
    <dgm:cxn modelId="{F9D24B36-E481-4B1A-BAA7-3DAFCB2B4CAE}" type="presParOf" srcId="{FCD4A1A0-53FE-4493-84F9-0CC7C52D0D8F}" destId="{35D7E662-0AD1-4989-A48D-784693F25CE9}" srcOrd="1" destOrd="0" presId="urn:microsoft.com/office/officeart/2005/8/layout/hierarchy2"/>
    <dgm:cxn modelId="{383BB05B-CCCF-42B7-94A3-494D9719C4D1}" type="presParOf" srcId="{35D7E662-0AD1-4989-A48D-784693F25CE9}" destId="{1797F49D-5826-4F99-9F32-5EFFBDD2FCC6}" srcOrd="0" destOrd="0" presId="urn:microsoft.com/office/officeart/2005/8/layout/hierarchy2"/>
    <dgm:cxn modelId="{DF808969-E69F-4552-B1B5-98D7C3AF6201}" type="presParOf" srcId="{35D7E662-0AD1-4989-A48D-784693F25CE9}" destId="{D867C98B-0623-4660-9C33-40B4A9D7A5FD}" srcOrd="1" destOrd="0" presId="urn:microsoft.com/office/officeart/2005/8/layout/hierarchy2"/>
    <dgm:cxn modelId="{D93EB2A3-2843-42C2-A3F9-97398B8CE9AC}" type="presParOf" srcId="{6D8008A8-2B2A-471C-B122-1EAD7F57A447}" destId="{9DADDEE3-2680-4D60-A7A8-F2D1F9B3312F}" srcOrd="2" destOrd="0" presId="urn:microsoft.com/office/officeart/2005/8/layout/hierarchy2"/>
    <dgm:cxn modelId="{AC27C99D-A103-4FEE-99A2-F082197A6AA1}" type="presParOf" srcId="{9DADDEE3-2680-4D60-A7A8-F2D1F9B3312F}" destId="{B2FF9729-B8AC-48D4-BC55-A04903F114DE}" srcOrd="0" destOrd="0" presId="urn:microsoft.com/office/officeart/2005/8/layout/hierarchy2"/>
    <dgm:cxn modelId="{E61864BC-B11D-428C-B0C9-6C54149444F7}" type="presParOf" srcId="{6D8008A8-2B2A-471C-B122-1EAD7F57A447}" destId="{BDC81D10-DA8D-48AB-B279-D28CA4DD6157}" srcOrd="3" destOrd="0" presId="urn:microsoft.com/office/officeart/2005/8/layout/hierarchy2"/>
    <dgm:cxn modelId="{F3766518-AA85-4642-A1D2-426F00EC0562}" type="presParOf" srcId="{BDC81D10-DA8D-48AB-B279-D28CA4DD6157}" destId="{741EAE3F-E4B5-4D4B-8EAD-049DEF99698F}" srcOrd="0" destOrd="0" presId="urn:microsoft.com/office/officeart/2005/8/layout/hierarchy2"/>
    <dgm:cxn modelId="{55C3591A-4D14-4034-A2F9-BB1F9721066B}" type="presParOf" srcId="{BDC81D10-DA8D-48AB-B279-D28CA4DD6157}" destId="{6E47B894-FD6D-4117-88AA-F0A4A1AF3281}" srcOrd="1" destOrd="0" presId="urn:microsoft.com/office/officeart/2005/8/layout/hierarchy2"/>
    <dgm:cxn modelId="{53A5CDE4-E1AD-4008-B22E-12EF80BA91F0}" type="presParOf" srcId="{6E47B894-FD6D-4117-88AA-F0A4A1AF3281}" destId="{503045E8-D32D-4AB7-9E9F-BCCA22C56055}" srcOrd="0" destOrd="0" presId="urn:microsoft.com/office/officeart/2005/8/layout/hierarchy2"/>
    <dgm:cxn modelId="{46708F06-BF20-4970-AA6C-B7F52F25EED9}" type="presParOf" srcId="{503045E8-D32D-4AB7-9E9F-BCCA22C56055}" destId="{4C6321B4-4839-49DB-989E-5301DFF9ACFC}" srcOrd="0" destOrd="0" presId="urn:microsoft.com/office/officeart/2005/8/layout/hierarchy2"/>
    <dgm:cxn modelId="{2573EDE6-B5F8-439A-BDCB-AD65622D515D}" type="presParOf" srcId="{6E47B894-FD6D-4117-88AA-F0A4A1AF3281}" destId="{0783D560-B757-41AC-957E-D4F4F7774E44}" srcOrd="1" destOrd="0" presId="urn:microsoft.com/office/officeart/2005/8/layout/hierarchy2"/>
    <dgm:cxn modelId="{92277A48-8BF2-4FD0-B7AB-3160ACC87AA3}" type="presParOf" srcId="{0783D560-B757-41AC-957E-D4F4F7774E44}" destId="{13595490-F513-4157-8461-6C4AFC615084}" srcOrd="0" destOrd="0" presId="urn:microsoft.com/office/officeart/2005/8/layout/hierarchy2"/>
    <dgm:cxn modelId="{A4865A0B-F6C0-4406-82A4-1757902279E1}" type="presParOf" srcId="{0783D560-B757-41AC-957E-D4F4F7774E44}" destId="{8BB7E36A-F726-46AB-AF3F-6465270BDFF0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C5033F-6868-4C79-9EDC-A3082CF2558C}">
      <dsp:nvSpPr>
        <dsp:cNvPr id="0" name=""/>
        <dsp:cNvSpPr/>
      </dsp:nvSpPr>
      <dsp:spPr>
        <a:xfrm>
          <a:off x="5649" y="2695764"/>
          <a:ext cx="1636880" cy="65564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tint val="92000"/>
                <a:satMod val="170000"/>
              </a:schemeClr>
            </a:gs>
            <a:gs pos="15000">
              <a:schemeClr val="accent5">
                <a:tint val="92000"/>
                <a:shade val="99000"/>
                <a:satMod val="170000"/>
              </a:schemeClr>
            </a:gs>
            <a:gs pos="62000">
              <a:schemeClr val="accent5">
                <a:tint val="96000"/>
                <a:shade val="80000"/>
                <a:satMod val="170000"/>
              </a:schemeClr>
            </a:gs>
            <a:gs pos="97000">
              <a:schemeClr val="accent5">
                <a:tint val="98000"/>
                <a:shade val="63000"/>
                <a:satMod val="170000"/>
              </a:schemeClr>
            </a:gs>
            <a:gs pos="100000">
              <a:schemeClr val="accent5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 w="9525" cap="flat" cmpd="sng" algn="ctr">
          <a:solidFill>
            <a:schemeClr val="accent5"/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5">
              <a:shade val="80000"/>
            </a:schemeClr>
          </a:contourClr>
        </a:sp3d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Intestinal Obstruction</a:t>
          </a:r>
          <a:endParaRPr lang="en-US" sz="1400" kern="1200" dirty="0"/>
        </a:p>
      </dsp:txBody>
      <dsp:txXfrm>
        <a:off x="24852" y="2714967"/>
        <a:ext cx="1598474" cy="617239"/>
      </dsp:txXfrm>
    </dsp:sp>
    <dsp:sp modelId="{784FD1D2-0627-4248-A705-38565AE274D1}">
      <dsp:nvSpPr>
        <dsp:cNvPr id="0" name=""/>
        <dsp:cNvSpPr/>
      </dsp:nvSpPr>
      <dsp:spPr>
        <a:xfrm rot="16586857">
          <a:off x="951552" y="2239049"/>
          <a:ext cx="1556773" cy="22148"/>
        </a:xfrm>
        <a:custGeom>
          <a:avLst/>
          <a:gdLst/>
          <a:ahLst/>
          <a:cxnLst/>
          <a:rect l="0" t="0" r="0" b="0"/>
          <a:pathLst>
            <a:path>
              <a:moveTo>
                <a:pt x="0" y="11074"/>
              </a:moveTo>
              <a:lnTo>
                <a:pt x="1556773" y="1107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691019" y="2211204"/>
        <a:ext cx="77838" cy="77838"/>
      </dsp:txXfrm>
    </dsp:sp>
    <dsp:sp modelId="{B4A2E136-2E74-4334-A44B-9FE231B88583}">
      <dsp:nvSpPr>
        <dsp:cNvPr id="0" name=""/>
        <dsp:cNvSpPr/>
      </dsp:nvSpPr>
      <dsp:spPr>
        <a:xfrm>
          <a:off x="1817347" y="1143801"/>
          <a:ext cx="1331435" cy="66571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92000"/>
                <a:satMod val="170000"/>
              </a:schemeClr>
            </a:gs>
            <a:gs pos="15000">
              <a:schemeClr val="accent1">
                <a:tint val="92000"/>
                <a:shade val="99000"/>
                <a:satMod val="170000"/>
              </a:schemeClr>
            </a:gs>
            <a:gs pos="62000">
              <a:schemeClr val="accent1">
                <a:tint val="96000"/>
                <a:shade val="80000"/>
                <a:satMod val="170000"/>
              </a:schemeClr>
            </a:gs>
            <a:gs pos="97000">
              <a:schemeClr val="accent1">
                <a:tint val="98000"/>
                <a:shade val="63000"/>
                <a:satMod val="170000"/>
              </a:schemeClr>
            </a:gs>
            <a:gs pos="100000">
              <a:schemeClr val="accent1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accent1"/>
          </a:contourClr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Dynamic/ Mechanical</a:t>
          </a:r>
          <a:endParaRPr lang="en-US" sz="1400" kern="1200" dirty="0"/>
        </a:p>
      </dsp:txBody>
      <dsp:txXfrm>
        <a:off x="1836845" y="1163299"/>
        <a:ext cx="1292439" cy="626721"/>
      </dsp:txXfrm>
    </dsp:sp>
    <dsp:sp modelId="{BDF7CCC6-8E87-4DD6-9D2E-9D71D2AE0B92}">
      <dsp:nvSpPr>
        <dsp:cNvPr id="0" name=""/>
        <dsp:cNvSpPr/>
      </dsp:nvSpPr>
      <dsp:spPr>
        <a:xfrm rot="16965775">
          <a:off x="2772562" y="994615"/>
          <a:ext cx="965803" cy="22148"/>
        </a:xfrm>
        <a:custGeom>
          <a:avLst/>
          <a:gdLst/>
          <a:ahLst/>
          <a:cxnLst/>
          <a:rect l="0" t="0" r="0" b="0"/>
          <a:pathLst>
            <a:path>
              <a:moveTo>
                <a:pt x="0" y="11074"/>
              </a:moveTo>
              <a:lnTo>
                <a:pt x="965803" y="1107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231319" y="981545"/>
        <a:ext cx="48290" cy="48290"/>
      </dsp:txXfrm>
    </dsp:sp>
    <dsp:sp modelId="{4678857F-A5A0-4CCF-8942-FCC25C5F04D2}">
      <dsp:nvSpPr>
        <dsp:cNvPr id="0" name=""/>
        <dsp:cNvSpPr/>
      </dsp:nvSpPr>
      <dsp:spPr>
        <a:xfrm>
          <a:off x="3362145" y="201860"/>
          <a:ext cx="1331435" cy="66571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tint val="92000"/>
                <a:satMod val="170000"/>
              </a:schemeClr>
            </a:gs>
            <a:gs pos="15000">
              <a:schemeClr val="accent4">
                <a:tint val="92000"/>
                <a:shade val="99000"/>
                <a:satMod val="170000"/>
              </a:schemeClr>
            </a:gs>
            <a:gs pos="62000">
              <a:schemeClr val="accent4">
                <a:tint val="96000"/>
                <a:shade val="80000"/>
                <a:satMod val="170000"/>
              </a:schemeClr>
            </a:gs>
            <a:gs pos="97000">
              <a:schemeClr val="accent4">
                <a:tint val="98000"/>
                <a:shade val="63000"/>
                <a:satMod val="170000"/>
              </a:schemeClr>
            </a:gs>
            <a:gs pos="100000">
              <a:schemeClr val="accent4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accent4"/>
          </a:contourClr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/>
            <a:t>IntraLuminal</a:t>
          </a:r>
          <a:endParaRPr lang="en-US" sz="1400" kern="1200" dirty="0"/>
        </a:p>
      </dsp:txBody>
      <dsp:txXfrm>
        <a:off x="3381643" y="221358"/>
        <a:ext cx="1292439" cy="626721"/>
      </dsp:txXfrm>
    </dsp:sp>
    <dsp:sp modelId="{CD968703-9DAE-488C-9353-5653F3E606B1}">
      <dsp:nvSpPr>
        <dsp:cNvPr id="0" name=""/>
        <dsp:cNvSpPr/>
      </dsp:nvSpPr>
      <dsp:spPr>
        <a:xfrm>
          <a:off x="4693581" y="523645"/>
          <a:ext cx="494228" cy="22148"/>
        </a:xfrm>
        <a:custGeom>
          <a:avLst/>
          <a:gdLst/>
          <a:ahLst/>
          <a:cxnLst/>
          <a:rect l="0" t="0" r="0" b="0"/>
          <a:pathLst>
            <a:path>
              <a:moveTo>
                <a:pt x="0" y="11074"/>
              </a:moveTo>
              <a:lnTo>
                <a:pt x="494228" y="1107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928340" y="522364"/>
        <a:ext cx="24711" cy="24711"/>
      </dsp:txXfrm>
    </dsp:sp>
    <dsp:sp modelId="{E9209F51-1085-439A-97A1-B811C13FD735}">
      <dsp:nvSpPr>
        <dsp:cNvPr id="0" name=""/>
        <dsp:cNvSpPr/>
      </dsp:nvSpPr>
      <dsp:spPr>
        <a:xfrm>
          <a:off x="5187810" y="86788"/>
          <a:ext cx="1787425" cy="89586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tint val="92000"/>
                <a:satMod val="170000"/>
              </a:schemeClr>
            </a:gs>
            <a:gs pos="15000">
              <a:schemeClr val="accent5">
                <a:tint val="92000"/>
                <a:shade val="99000"/>
                <a:satMod val="170000"/>
              </a:schemeClr>
            </a:gs>
            <a:gs pos="62000">
              <a:schemeClr val="accent5">
                <a:tint val="96000"/>
                <a:shade val="80000"/>
                <a:satMod val="170000"/>
              </a:schemeClr>
            </a:gs>
            <a:gs pos="97000">
              <a:schemeClr val="accent5">
                <a:tint val="98000"/>
                <a:shade val="63000"/>
                <a:satMod val="170000"/>
              </a:schemeClr>
            </a:gs>
            <a:gs pos="100000">
              <a:schemeClr val="accent5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accent5"/>
          </a:contourClr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Impaction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- Foreign Bodies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-Bezoars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- Gallstone</a:t>
          </a:r>
          <a:endParaRPr lang="en-US" sz="1200" kern="1200" dirty="0"/>
        </a:p>
      </dsp:txBody>
      <dsp:txXfrm>
        <a:off x="5214049" y="113027"/>
        <a:ext cx="1734947" cy="843385"/>
      </dsp:txXfrm>
    </dsp:sp>
    <dsp:sp modelId="{C59F6BC1-7529-4C48-98F3-7752A432AA5D}">
      <dsp:nvSpPr>
        <dsp:cNvPr id="0" name=""/>
        <dsp:cNvSpPr/>
      </dsp:nvSpPr>
      <dsp:spPr>
        <a:xfrm rot="1243625">
          <a:off x="3141400" y="1505955"/>
          <a:ext cx="228127" cy="22148"/>
        </a:xfrm>
        <a:custGeom>
          <a:avLst/>
          <a:gdLst/>
          <a:ahLst/>
          <a:cxnLst/>
          <a:rect l="0" t="0" r="0" b="0"/>
          <a:pathLst>
            <a:path>
              <a:moveTo>
                <a:pt x="0" y="11074"/>
              </a:moveTo>
              <a:lnTo>
                <a:pt x="228127" y="1107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249761" y="1511326"/>
        <a:ext cx="11406" cy="11406"/>
      </dsp:txXfrm>
    </dsp:sp>
    <dsp:sp modelId="{D1D3B670-BA04-4202-869F-D9A9319EB4B7}">
      <dsp:nvSpPr>
        <dsp:cNvPr id="0" name=""/>
        <dsp:cNvSpPr/>
      </dsp:nvSpPr>
      <dsp:spPr>
        <a:xfrm>
          <a:off x="3362145" y="1224540"/>
          <a:ext cx="1331435" cy="665717"/>
        </a:xfrm>
        <a:prstGeom prst="roundRect">
          <a:avLst>
            <a:gd name="adj" fmla="val 10000"/>
          </a:avLst>
        </a:prstGeom>
        <a:solidFill>
          <a:schemeClr val="accent4"/>
        </a:solidFill>
        <a:ln w="25400" cap="flat" cmpd="sng" algn="ctr">
          <a:solidFill>
            <a:schemeClr val="lt1"/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Intramural</a:t>
          </a:r>
          <a:endParaRPr lang="en-US" sz="1400" kern="1200" dirty="0"/>
        </a:p>
      </dsp:txBody>
      <dsp:txXfrm>
        <a:off x="3381643" y="1244038"/>
        <a:ext cx="1292439" cy="626721"/>
      </dsp:txXfrm>
    </dsp:sp>
    <dsp:sp modelId="{3F7F69AE-1BDD-4EC5-867A-9924373074F4}">
      <dsp:nvSpPr>
        <dsp:cNvPr id="0" name=""/>
        <dsp:cNvSpPr/>
      </dsp:nvSpPr>
      <dsp:spPr>
        <a:xfrm>
          <a:off x="4693581" y="1546324"/>
          <a:ext cx="494228" cy="22148"/>
        </a:xfrm>
        <a:custGeom>
          <a:avLst/>
          <a:gdLst/>
          <a:ahLst/>
          <a:cxnLst/>
          <a:rect l="0" t="0" r="0" b="0"/>
          <a:pathLst>
            <a:path>
              <a:moveTo>
                <a:pt x="0" y="11074"/>
              </a:moveTo>
              <a:lnTo>
                <a:pt x="494228" y="1107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928340" y="1545043"/>
        <a:ext cx="24711" cy="24711"/>
      </dsp:txXfrm>
    </dsp:sp>
    <dsp:sp modelId="{9A618509-F19C-483B-B541-6009F8F133E3}">
      <dsp:nvSpPr>
        <dsp:cNvPr id="0" name=""/>
        <dsp:cNvSpPr/>
      </dsp:nvSpPr>
      <dsp:spPr>
        <a:xfrm>
          <a:off x="5187810" y="1229772"/>
          <a:ext cx="1689112" cy="65525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tint val="92000"/>
                <a:satMod val="170000"/>
              </a:schemeClr>
            </a:gs>
            <a:gs pos="15000">
              <a:schemeClr val="accent5">
                <a:tint val="92000"/>
                <a:shade val="99000"/>
                <a:satMod val="170000"/>
              </a:schemeClr>
            </a:gs>
            <a:gs pos="62000">
              <a:schemeClr val="accent5">
                <a:tint val="96000"/>
                <a:shade val="80000"/>
                <a:satMod val="170000"/>
              </a:schemeClr>
            </a:gs>
            <a:gs pos="97000">
              <a:schemeClr val="accent5">
                <a:tint val="98000"/>
                <a:shade val="63000"/>
                <a:satMod val="170000"/>
              </a:schemeClr>
            </a:gs>
            <a:gs pos="100000">
              <a:schemeClr val="accent5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accent5"/>
          </a:contourClr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- Stricture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- Malignancy</a:t>
          </a:r>
          <a:endParaRPr lang="en-US" sz="1200" kern="1200" dirty="0"/>
        </a:p>
      </dsp:txBody>
      <dsp:txXfrm>
        <a:off x="5207002" y="1248964"/>
        <a:ext cx="1650728" cy="616868"/>
      </dsp:txXfrm>
    </dsp:sp>
    <dsp:sp modelId="{983DFEB3-EF09-44C8-BF72-889ABBD82892}">
      <dsp:nvSpPr>
        <dsp:cNvPr id="0" name=""/>
        <dsp:cNvSpPr/>
      </dsp:nvSpPr>
      <dsp:spPr>
        <a:xfrm rot="4806144">
          <a:off x="2634820" y="2076993"/>
          <a:ext cx="1241288" cy="22148"/>
        </a:xfrm>
        <a:custGeom>
          <a:avLst/>
          <a:gdLst/>
          <a:ahLst/>
          <a:cxnLst/>
          <a:rect l="0" t="0" r="0" b="0"/>
          <a:pathLst>
            <a:path>
              <a:moveTo>
                <a:pt x="0" y="11074"/>
              </a:moveTo>
              <a:lnTo>
                <a:pt x="1241288" y="1107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224432" y="2057035"/>
        <a:ext cx="62064" cy="62064"/>
      </dsp:txXfrm>
    </dsp:sp>
    <dsp:sp modelId="{F71B5F1A-459A-4D2D-8494-7DE56CBD0FFB}">
      <dsp:nvSpPr>
        <dsp:cNvPr id="0" name=""/>
        <dsp:cNvSpPr/>
      </dsp:nvSpPr>
      <dsp:spPr>
        <a:xfrm>
          <a:off x="3362145" y="2366615"/>
          <a:ext cx="1331435" cy="66571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tint val="92000"/>
                <a:satMod val="170000"/>
              </a:schemeClr>
            </a:gs>
            <a:gs pos="15000">
              <a:schemeClr val="accent4">
                <a:tint val="92000"/>
                <a:shade val="99000"/>
                <a:satMod val="170000"/>
              </a:schemeClr>
            </a:gs>
            <a:gs pos="62000">
              <a:schemeClr val="accent4">
                <a:tint val="96000"/>
                <a:shade val="80000"/>
                <a:satMod val="170000"/>
              </a:schemeClr>
            </a:gs>
            <a:gs pos="97000">
              <a:schemeClr val="accent4">
                <a:tint val="98000"/>
                <a:shade val="63000"/>
                <a:satMod val="170000"/>
              </a:schemeClr>
            </a:gs>
            <a:gs pos="100000">
              <a:schemeClr val="accent4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accent4"/>
          </a:contourClr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Extramural </a:t>
          </a:r>
          <a:endParaRPr lang="en-US" sz="1400" kern="1200" dirty="0"/>
        </a:p>
      </dsp:txBody>
      <dsp:txXfrm>
        <a:off x="3381643" y="2386113"/>
        <a:ext cx="1292439" cy="626721"/>
      </dsp:txXfrm>
    </dsp:sp>
    <dsp:sp modelId="{E18A9EA3-F81B-48B1-B01B-036465E5E1FD}">
      <dsp:nvSpPr>
        <dsp:cNvPr id="0" name=""/>
        <dsp:cNvSpPr/>
      </dsp:nvSpPr>
      <dsp:spPr>
        <a:xfrm>
          <a:off x="4693581" y="2688400"/>
          <a:ext cx="494228" cy="22148"/>
        </a:xfrm>
        <a:custGeom>
          <a:avLst/>
          <a:gdLst/>
          <a:ahLst/>
          <a:cxnLst/>
          <a:rect l="0" t="0" r="0" b="0"/>
          <a:pathLst>
            <a:path>
              <a:moveTo>
                <a:pt x="0" y="11074"/>
              </a:moveTo>
              <a:lnTo>
                <a:pt x="494228" y="1107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928340" y="2687118"/>
        <a:ext cx="24711" cy="24711"/>
      </dsp:txXfrm>
    </dsp:sp>
    <dsp:sp modelId="{1797F49D-5826-4F99-9F32-5EFFBDD2FCC6}">
      <dsp:nvSpPr>
        <dsp:cNvPr id="0" name=""/>
        <dsp:cNvSpPr/>
      </dsp:nvSpPr>
      <dsp:spPr>
        <a:xfrm>
          <a:off x="5187810" y="2132139"/>
          <a:ext cx="1743595" cy="113466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tint val="92000"/>
                <a:satMod val="170000"/>
              </a:schemeClr>
            </a:gs>
            <a:gs pos="15000">
              <a:schemeClr val="accent5">
                <a:tint val="92000"/>
                <a:shade val="99000"/>
                <a:satMod val="170000"/>
              </a:schemeClr>
            </a:gs>
            <a:gs pos="62000">
              <a:schemeClr val="accent5">
                <a:tint val="96000"/>
                <a:shade val="80000"/>
                <a:satMod val="170000"/>
              </a:schemeClr>
            </a:gs>
            <a:gs pos="97000">
              <a:schemeClr val="accent5">
                <a:tint val="98000"/>
                <a:shade val="63000"/>
                <a:satMod val="170000"/>
              </a:schemeClr>
            </a:gs>
            <a:gs pos="100000">
              <a:schemeClr val="accent5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accent5"/>
          </a:contourClr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- Bands/adhesions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- Hernia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- Volvulus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- </a:t>
          </a:r>
          <a:r>
            <a:rPr lang="en-US" sz="1200" kern="1200" dirty="0" err="1" smtClean="0"/>
            <a:t>Intussuception</a:t>
          </a:r>
          <a:endParaRPr lang="en-US" sz="1200" kern="1200" dirty="0" smtClean="0"/>
        </a:p>
      </dsp:txBody>
      <dsp:txXfrm>
        <a:off x="5221043" y="2165372"/>
        <a:ext cx="1677129" cy="1068203"/>
      </dsp:txXfrm>
    </dsp:sp>
    <dsp:sp modelId="{9DADDEE3-2680-4D60-A7A8-F2D1F9B3312F}">
      <dsp:nvSpPr>
        <dsp:cNvPr id="0" name=""/>
        <dsp:cNvSpPr/>
      </dsp:nvSpPr>
      <dsp:spPr>
        <a:xfrm rot="4675869">
          <a:off x="1051656" y="3743077"/>
          <a:ext cx="1494154" cy="22148"/>
        </a:xfrm>
        <a:custGeom>
          <a:avLst/>
          <a:gdLst/>
          <a:ahLst/>
          <a:cxnLst/>
          <a:rect l="0" t="0" r="0" b="0"/>
          <a:pathLst>
            <a:path>
              <a:moveTo>
                <a:pt x="0" y="11074"/>
              </a:moveTo>
              <a:lnTo>
                <a:pt x="1494154" y="1107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761380" y="3716798"/>
        <a:ext cx="74707" cy="74707"/>
      </dsp:txXfrm>
    </dsp:sp>
    <dsp:sp modelId="{741EAE3F-E4B5-4D4B-8EAD-049DEF99698F}">
      <dsp:nvSpPr>
        <dsp:cNvPr id="0" name=""/>
        <dsp:cNvSpPr/>
      </dsp:nvSpPr>
      <dsp:spPr>
        <a:xfrm>
          <a:off x="1954938" y="4151858"/>
          <a:ext cx="1543600" cy="66571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92000"/>
                <a:satMod val="170000"/>
              </a:schemeClr>
            </a:gs>
            <a:gs pos="15000">
              <a:schemeClr val="accent1">
                <a:tint val="92000"/>
                <a:shade val="99000"/>
                <a:satMod val="170000"/>
              </a:schemeClr>
            </a:gs>
            <a:gs pos="62000">
              <a:schemeClr val="accent1">
                <a:tint val="96000"/>
                <a:shade val="80000"/>
                <a:satMod val="170000"/>
              </a:schemeClr>
            </a:gs>
            <a:gs pos="97000">
              <a:schemeClr val="accent1">
                <a:tint val="98000"/>
                <a:shade val="63000"/>
                <a:satMod val="170000"/>
              </a:schemeClr>
            </a:gs>
            <a:gs pos="100000">
              <a:schemeClr val="accent1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 w="9525" cap="flat" cmpd="sng" algn="ctr">
          <a:solidFill>
            <a:schemeClr val="accent1"/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1">
              <a:shade val="80000"/>
            </a:schemeClr>
          </a:contourClr>
        </a:sp3d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/>
            <a:t>Adynamic</a:t>
          </a:r>
          <a:r>
            <a:rPr lang="en-US" sz="1400" kern="1200" dirty="0" smtClean="0"/>
            <a:t>/ Functional</a:t>
          </a:r>
          <a:endParaRPr lang="en-US" sz="1400" kern="1200" dirty="0"/>
        </a:p>
      </dsp:txBody>
      <dsp:txXfrm>
        <a:off x="1974436" y="4171356"/>
        <a:ext cx="1504604" cy="626721"/>
      </dsp:txXfrm>
    </dsp:sp>
    <dsp:sp modelId="{503045E8-D32D-4AB7-9E9F-BCCA22C56055}">
      <dsp:nvSpPr>
        <dsp:cNvPr id="0" name=""/>
        <dsp:cNvSpPr/>
      </dsp:nvSpPr>
      <dsp:spPr>
        <a:xfrm rot="100776">
          <a:off x="3498340" y="4487146"/>
          <a:ext cx="921456" cy="22148"/>
        </a:xfrm>
        <a:custGeom>
          <a:avLst/>
          <a:gdLst/>
          <a:ahLst/>
          <a:cxnLst/>
          <a:rect l="0" t="0" r="0" b="0"/>
          <a:pathLst>
            <a:path>
              <a:moveTo>
                <a:pt x="0" y="11074"/>
              </a:moveTo>
              <a:lnTo>
                <a:pt x="921456" y="1107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936032" y="4475184"/>
        <a:ext cx="46072" cy="46072"/>
      </dsp:txXfrm>
    </dsp:sp>
    <dsp:sp modelId="{13595490-F513-4157-8461-6C4AFC615084}">
      <dsp:nvSpPr>
        <dsp:cNvPr id="0" name=""/>
        <dsp:cNvSpPr/>
      </dsp:nvSpPr>
      <dsp:spPr>
        <a:xfrm>
          <a:off x="4419598" y="3765651"/>
          <a:ext cx="2109473" cy="149214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tint val="92000"/>
                <a:satMod val="170000"/>
              </a:schemeClr>
            </a:gs>
            <a:gs pos="15000">
              <a:schemeClr val="accent6">
                <a:tint val="92000"/>
                <a:shade val="99000"/>
                <a:satMod val="170000"/>
              </a:schemeClr>
            </a:gs>
            <a:gs pos="62000">
              <a:schemeClr val="accent6">
                <a:tint val="96000"/>
                <a:shade val="80000"/>
                <a:satMod val="170000"/>
              </a:schemeClr>
            </a:gs>
            <a:gs pos="97000">
              <a:schemeClr val="accent6">
                <a:tint val="98000"/>
                <a:shade val="63000"/>
                <a:satMod val="170000"/>
              </a:schemeClr>
            </a:gs>
            <a:gs pos="100000">
              <a:schemeClr val="accent6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accent6"/>
          </a:contourClr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- Paralytic ileus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- </a:t>
          </a:r>
          <a:r>
            <a:rPr lang="en-US" sz="1400" kern="1200" dirty="0" err="1" smtClean="0"/>
            <a:t>Mesenterc</a:t>
          </a:r>
          <a:r>
            <a:rPr lang="en-US" sz="1400" kern="1200" dirty="0" smtClean="0"/>
            <a:t> vascular occlusion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- Electrolyte disturbance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- </a:t>
          </a:r>
          <a:r>
            <a:rPr lang="en-US" sz="1400" kern="1200" dirty="0" err="1" smtClean="0"/>
            <a:t>Antiparkisonian</a:t>
          </a:r>
          <a:r>
            <a:rPr lang="en-US" sz="1400" kern="1200" dirty="0" smtClean="0"/>
            <a:t> Drugs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- Pseudo-Obstruction </a:t>
          </a:r>
        </a:p>
      </dsp:txBody>
      <dsp:txXfrm>
        <a:off x="4463301" y="3809354"/>
        <a:ext cx="2022067" cy="140474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C5033F-6868-4C79-9EDC-A3082CF2558C}">
      <dsp:nvSpPr>
        <dsp:cNvPr id="0" name=""/>
        <dsp:cNvSpPr/>
      </dsp:nvSpPr>
      <dsp:spPr>
        <a:xfrm>
          <a:off x="5649" y="2695764"/>
          <a:ext cx="1636880" cy="65564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tint val="92000"/>
                <a:satMod val="170000"/>
              </a:schemeClr>
            </a:gs>
            <a:gs pos="15000">
              <a:schemeClr val="accent5">
                <a:tint val="92000"/>
                <a:shade val="99000"/>
                <a:satMod val="170000"/>
              </a:schemeClr>
            </a:gs>
            <a:gs pos="62000">
              <a:schemeClr val="accent5">
                <a:tint val="96000"/>
                <a:shade val="80000"/>
                <a:satMod val="170000"/>
              </a:schemeClr>
            </a:gs>
            <a:gs pos="97000">
              <a:schemeClr val="accent5">
                <a:tint val="98000"/>
                <a:shade val="63000"/>
                <a:satMod val="170000"/>
              </a:schemeClr>
            </a:gs>
            <a:gs pos="100000">
              <a:schemeClr val="accent5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 w="9525" cap="flat" cmpd="sng" algn="ctr">
          <a:solidFill>
            <a:schemeClr val="accent5"/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5">
              <a:shade val="80000"/>
            </a:schemeClr>
          </a:contourClr>
        </a:sp3d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Intestinal Obstruction</a:t>
          </a:r>
          <a:endParaRPr lang="en-US" sz="1400" kern="1200" dirty="0"/>
        </a:p>
      </dsp:txBody>
      <dsp:txXfrm>
        <a:off x="24852" y="2714967"/>
        <a:ext cx="1598474" cy="617239"/>
      </dsp:txXfrm>
    </dsp:sp>
    <dsp:sp modelId="{784FD1D2-0627-4248-A705-38565AE274D1}">
      <dsp:nvSpPr>
        <dsp:cNvPr id="0" name=""/>
        <dsp:cNvSpPr/>
      </dsp:nvSpPr>
      <dsp:spPr>
        <a:xfrm rot="16586857">
          <a:off x="951552" y="2239049"/>
          <a:ext cx="1556773" cy="22148"/>
        </a:xfrm>
        <a:custGeom>
          <a:avLst/>
          <a:gdLst/>
          <a:ahLst/>
          <a:cxnLst/>
          <a:rect l="0" t="0" r="0" b="0"/>
          <a:pathLst>
            <a:path>
              <a:moveTo>
                <a:pt x="0" y="11074"/>
              </a:moveTo>
              <a:lnTo>
                <a:pt x="1556773" y="1107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691019" y="2211204"/>
        <a:ext cx="77838" cy="77838"/>
      </dsp:txXfrm>
    </dsp:sp>
    <dsp:sp modelId="{B4A2E136-2E74-4334-A44B-9FE231B88583}">
      <dsp:nvSpPr>
        <dsp:cNvPr id="0" name=""/>
        <dsp:cNvSpPr/>
      </dsp:nvSpPr>
      <dsp:spPr>
        <a:xfrm>
          <a:off x="1817347" y="1143801"/>
          <a:ext cx="1331435" cy="66571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92000"/>
                <a:satMod val="170000"/>
              </a:schemeClr>
            </a:gs>
            <a:gs pos="15000">
              <a:schemeClr val="accent1">
                <a:tint val="92000"/>
                <a:shade val="99000"/>
                <a:satMod val="170000"/>
              </a:schemeClr>
            </a:gs>
            <a:gs pos="62000">
              <a:schemeClr val="accent1">
                <a:tint val="96000"/>
                <a:shade val="80000"/>
                <a:satMod val="170000"/>
              </a:schemeClr>
            </a:gs>
            <a:gs pos="97000">
              <a:schemeClr val="accent1">
                <a:tint val="98000"/>
                <a:shade val="63000"/>
                <a:satMod val="170000"/>
              </a:schemeClr>
            </a:gs>
            <a:gs pos="100000">
              <a:schemeClr val="accent1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accent1"/>
          </a:contourClr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Dynamic/ Mechanical</a:t>
          </a:r>
          <a:endParaRPr lang="en-US" sz="1400" kern="1200" dirty="0"/>
        </a:p>
      </dsp:txBody>
      <dsp:txXfrm>
        <a:off x="1836845" y="1163299"/>
        <a:ext cx="1292439" cy="626721"/>
      </dsp:txXfrm>
    </dsp:sp>
    <dsp:sp modelId="{BDF7CCC6-8E87-4DD6-9D2E-9D71D2AE0B92}">
      <dsp:nvSpPr>
        <dsp:cNvPr id="0" name=""/>
        <dsp:cNvSpPr/>
      </dsp:nvSpPr>
      <dsp:spPr>
        <a:xfrm rot="16965775">
          <a:off x="2772562" y="994615"/>
          <a:ext cx="965803" cy="22148"/>
        </a:xfrm>
        <a:custGeom>
          <a:avLst/>
          <a:gdLst/>
          <a:ahLst/>
          <a:cxnLst/>
          <a:rect l="0" t="0" r="0" b="0"/>
          <a:pathLst>
            <a:path>
              <a:moveTo>
                <a:pt x="0" y="11074"/>
              </a:moveTo>
              <a:lnTo>
                <a:pt x="965803" y="1107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231319" y="981545"/>
        <a:ext cx="48290" cy="48290"/>
      </dsp:txXfrm>
    </dsp:sp>
    <dsp:sp modelId="{4678857F-A5A0-4CCF-8942-FCC25C5F04D2}">
      <dsp:nvSpPr>
        <dsp:cNvPr id="0" name=""/>
        <dsp:cNvSpPr/>
      </dsp:nvSpPr>
      <dsp:spPr>
        <a:xfrm>
          <a:off x="3362145" y="201860"/>
          <a:ext cx="1331435" cy="66571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tint val="92000"/>
                <a:satMod val="170000"/>
              </a:schemeClr>
            </a:gs>
            <a:gs pos="15000">
              <a:schemeClr val="accent4">
                <a:tint val="92000"/>
                <a:shade val="99000"/>
                <a:satMod val="170000"/>
              </a:schemeClr>
            </a:gs>
            <a:gs pos="62000">
              <a:schemeClr val="accent4">
                <a:tint val="96000"/>
                <a:shade val="80000"/>
                <a:satMod val="170000"/>
              </a:schemeClr>
            </a:gs>
            <a:gs pos="97000">
              <a:schemeClr val="accent4">
                <a:tint val="98000"/>
                <a:shade val="63000"/>
                <a:satMod val="170000"/>
              </a:schemeClr>
            </a:gs>
            <a:gs pos="100000">
              <a:schemeClr val="accent4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accent4"/>
          </a:contourClr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/>
            <a:t>IntraLuminal</a:t>
          </a:r>
          <a:endParaRPr lang="en-US" sz="1400" kern="1200" dirty="0"/>
        </a:p>
      </dsp:txBody>
      <dsp:txXfrm>
        <a:off x="3381643" y="221358"/>
        <a:ext cx="1292439" cy="626721"/>
      </dsp:txXfrm>
    </dsp:sp>
    <dsp:sp modelId="{CD968703-9DAE-488C-9353-5653F3E606B1}">
      <dsp:nvSpPr>
        <dsp:cNvPr id="0" name=""/>
        <dsp:cNvSpPr/>
      </dsp:nvSpPr>
      <dsp:spPr>
        <a:xfrm>
          <a:off x="4693581" y="523645"/>
          <a:ext cx="494228" cy="22148"/>
        </a:xfrm>
        <a:custGeom>
          <a:avLst/>
          <a:gdLst/>
          <a:ahLst/>
          <a:cxnLst/>
          <a:rect l="0" t="0" r="0" b="0"/>
          <a:pathLst>
            <a:path>
              <a:moveTo>
                <a:pt x="0" y="11074"/>
              </a:moveTo>
              <a:lnTo>
                <a:pt x="494228" y="1107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928340" y="522364"/>
        <a:ext cx="24711" cy="24711"/>
      </dsp:txXfrm>
    </dsp:sp>
    <dsp:sp modelId="{E9209F51-1085-439A-97A1-B811C13FD735}">
      <dsp:nvSpPr>
        <dsp:cNvPr id="0" name=""/>
        <dsp:cNvSpPr/>
      </dsp:nvSpPr>
      <dsp:spPr>
        <a:xfrm>
          <a:off x="5187810" y="86788"/>
          <a:ext cx="1787425" cy="89586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tint val="92000"/>
                <a:satMod val="170000"/>
              </a:schemeClr>
            </a:gs>
            <a:gs pos="15000">
              <a:schemeClr val="accent5">
                <a:tint val="92000"/>
                <a:shade val="99000"/>
                <a:satMod val="170000"/>
              </a:schemeClr>
            </a:gs>
            <a:gs pos="62000">
              <a:schemeClr val="accent5">
                <a:tint val="96000"/>
                <a:shade val="80000"/>
                <a:satMod val="170000"/>
              </a:schemeClr>
            </a:gs>
            <a:gs pos="97000">
              <a:schemeClr val="accent5">
                <a:tint val="98000"/>
                <a:shade val="63000"/>
                <a:satMod val="170000"/>
              </a:schemeClr>
            </a:gs>
            <a:gs pos="100000">
              <a:schemeClr val="accent5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accent5"/>
          </a:contourClr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Impaction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- Foreign Bodies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-Bezoars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- Gallstone</a:t>
          </a:r>
          <a:endParaRPr lang="en-US" sz="1200" kern="1200" dirty="0"/>
        </a:p>
      </dsp:txBody>
      <dsp:txXfrm>
        <a:off x="5214049" y="113027"/>
        <a:ext cx="1734947" cy="843385"/>
      </dsp:txXfrm>
    </dsp:sp>
    <dsp:sp modelId="{C59F6BC1-7529-4C48-98F3-7752A432AA5D}">
      <dsp:nvSpPr>
        <dsp:cNvPr id="0" name=""/>
        <dsp:cNvSpPr/>
      </dsp:nvSpPr>
      <dsp:spPr>
        <a:xfrm rot="1243625">
          <a:off x="3141400" y="1505955"/>
          <a:ext cx="228127" cy="22148"/>
        </a:xfrm>
        <a:custGeom>
          <a:avLst/>
          <a:gdLst/>
          <a:ahLst/>
          <a:cxnLst/>
          <a:rect l="0" t="0" r="0" b="0"/>
          <a:pathLst>
            <a:path>
              <a:moveTo>
                <a:pt x="0" y="11074"/>
              </a:moveTo>
              <a:lnTo>
                <a:pt x="228127" y="1107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249761" y="1511326"/>
        <a:ext cx="11406" cy="11406"/>
      </dsp:txXfrm>
    </dsp:sp>
    <dsp:sp modelId="{D1D3B670-BA04-4202-869F-D9A9319EB4B7}">
      <dsp:nvSpPr>
        <dsp:cNvPr id="0" name=""/>
        <dsp:cNvSpPr/>
      </dsp:nvSpPr>
      <dsp:spPr>
        <a:xfrm>
          <a:off x="3362145" y="1224540"/>
          <a:ext cx="1331435" cy="665717"/>
        </a:xfrm>
        <a:prstGeom prst="roundRect">
          <a:avLst>
            <a:gd name="adj" fmla="val 10000"/>
          </a:avLst>
        </a:prstGeom>
        <a:solidFill>
          <a:schemeClr val="accent4"/>
        </a:solidFill>
        <a:ln w="25400" cap="flat" cmpd="sng" algn="ctr">
          <a:solidFill>
            <a:schemeClr val="lt1"/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Intramural</a:t>
          </a:r>
          <a:endParaRPr lang="en-US" sz="1400" kern="1200" dirty="0"/>
        </a:p>
      </dsp:txBody>
      <dsp:txXfrm>
        <a:off x="3381643" y="1244038"/>
        <a:ext cx="1292439" cy="626721"/>
      </dsp:txXfrm>
    </dsp:sp>
    <dsp:sp modelId="{3F7F69AE-1BDD-4EC5-867A-9924373074F4}">
      <dsp:nvSpPr>
        <dsp:cNvPr id="0" name=""/>
        <dsp:cNvSpPr/>
      </dsp:nvSpPr>
      <dsp:spPr>
        <a:xfrm>
          <a:off x="4693581" y="1546324"/>
          <a:ext cx="494228" cy="22148"/>
        </a:xfrm>
        <a:custGeom>
          <a:avLst/>
          <a:gdLst/>
          <a:ahLst/>
          <a:cxnLst/>
          <a:rect l="0" t="0" r="0" b="0"/>
          <a:pathLst>
            <a:path>
              <a:moveTo>
                <a:pt x="0" y="11074"/>
              </a:moveTo>
              <a:lnTo>
                <a:pt x="494228" y="1107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928340" y="1545043"/>
        <a:ext cx="24711" cy="24711"/>
      </dsp:txXfrm>
    </dsp:sp>
    <dsp:sp modelId="{9A618509-F19C-483B-B541-6009F8F133E3}">
      <dsp:nvSpPr>
        <dsp:cNvPr id="0" name=""/>
        <dsp:cNvSpPr/>
      </dsp:nvSpPr>
      <dsp:spPr>
        <a:xfrm>
          <a:off x="5187810" y="1229772"/>
          <a:ext cx="1689112" cy="65525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tint val="92000"/>
                <a:satMod val="170000"/>
              </a:schemeClr>
            </a:gs>
            <a:gs pos="15000">
              <a:schemeClr val="accent5">
                <a:tint val="92000"/>
                <a:shade val="99000"/>
                <a:satMod val="170000"/>
              </a:schemeClr>
            </a:gs>
            <a:gs pos="62000">
              <a:schemeClr val="accent5">
                <a:tint val="96000"/>
                <a:shade val="80000"/>
                <a:satMod val="170000"/>
              </a:schemeClr>
            </a:gs>
            <a:gs pos="97000">
              <a:schemeClr val="accent5">
                <a:tint val="98000"/>
                <a:shade val="63000"/>
                <a:satMod val="170000"/>
              </a:schemeClr>
            </a:gs>
            <a:gs pos="100000">
              <a:schemeClr val="accent5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accent5"/>
          </a:contourClr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- Stricture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- Malignancy</a:t>
          </a:r>
          <a:endParaRPr lang="en-US" sz="1200" kern="1200" dirty="0"/>
        </a:p>
      </dsp:txBody>
      <dsp:txXfrm>
        <a:off x="5207002" y="1248964"/>
        <a:ext cx="1650728" cy="616868"/>
      </dsp:txXfrm>
    </dsp:sp>
    <dsp:sp modelId="{983DFEB3-EF09-44C8-BF72-889ABBD82892}">
      <dsp:nvSpPr>
        <dsp:cNvPr id="0" name=""/>
        <dsp:cNvSpPr/>
      </dsp:nvSpPr>
      <dsp:spPr>
        <a:xfrm rot="4806144">
          <a:off x="2634820" y="2076993"/>
          <a:ext cx="1241288" cy="22148"/>
        </a:xfrm>
        <a:custGeom>
          <a:avLst/>
          <a:gdLst/>
          <a:ahLst/>
          <a:cxnLst/>
          <a:rect l="0" t="0" r="0" b="0"/>
          <a:pathLst>
            <a:path>
              <a:moveTo>
                <a:pt x="0" y="11074"/>
              </a:moveTo>
              <a:lnTo>
                <a:pt x="1241288" y="1107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224432" y="2057035"/>
        <a:ext cx="62064" cy="62064"/>
      </dsp:txXfrm>
    </dsp:sp>
    <dsp:sp modelId="{F71B5F1A-459A-4D2D-8494-7DE56CBD0FFB}">
      <dsp:nvSpPr>
        <dsp:cNvPr id="0" name=""/>
        <dsp:cNvSpPr/>
      </dsp:nvSpPr>
      <dsp:spPr>
        <a:xfrm>
          <a:off x="3362145" y="2366615"/>
          <a:ext cx="1331435" cy="66571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tint val="92000"/>
                <a:satMod val="170000"/>
              </a:schemeClr>
            </a:gs>
            <a:gs pos="15000">
              <a:schemeClr val="accent4">
                <a:tint val="92000"/>
                <a:shade val="99000"/>
                <a:satMod val="170000"/>
              </a:schemeClr>
            </a:gs>
            <a:gs pos="62000">
              <a:schemeClr val="accent4">
                <a:tint val="96000"/>
                <a:shade val="80000"/>
                <a:satMod val="170000"/>
              </a:schemeClr>
            </a:gs>
            <a:gs pos="97000">
              <a:schemeClr val="accent4">
                <a:tint val="98000"/>
                <a:shade val="63000"/>
                <a:satMod val="170000"/>
              </a:schemeClr>
            </a:gs>
            <a:gs pos="100000">
              <a:schemeClr val="accent4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accent4"/>
          </a:contourClr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Extramural </a:t>
          </a:r>
          <a:endParaRPr lang="en-US" sz="1400" kern="1200" dirty="0"/>
        </a:p>
      </dsp:txBody>
      <dsp:txXfrm>
        <a:off x="3381643" y="2386113"/>
        <a:ext cx="1292439" cy="626721"/>
      </dsp:txXfrm>
    </dsp:sp>
    <dsp:sp modelId="{E18A9EA3-F81B-48B1-B01B-036465E5E1FD}">
      <dsp:nvSpPr>
        <dsp:cNvPr id="0" name=""/>
        <dsp:cNvSpPr/>
      </dsp:nvSpPr>
      <dsp:spPr>
        <a:xfrm>
          <a:off x="4693581" y="2688400"/>
          <a:ext cx="494228" cy="22148"/>
        </a:xfrm>
        <a:custGeom>
          <a:avLst/>
          <a:gdLst/>
          <a:ahLst/>
          <a:cxnLst/>
          <a:rect l="0" t="0" r="0" b="0"/>
          <a:pathLst>
            <a:path>
              <a:moveTo>
                <a:pt x="0" y="11074"/>
              </a:moveTo>
              <a:lnTo>
                <a:pt x="494228" y="1107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928340" y="2687118"/>
        <a:ext cx="24711" cy="24711"/>
      </dsp:txXfrm>
    </dsp:sp>
    <dsp:sp modelId="{1797F49D-5826-4F99-9F32-5EFFBDD2FCC6}">
      <dsp:nvSpPr>
        <dsp:cNvPr id="0" name=""/>
        <dsp:cNvSpPr/>
      </dsp:nvSpPr>
      <dsp:spPr>
        <a:xfrm>
          <a:off x="5187810" y="2132139"/>
          <a:ext cx="1743595" cy="113466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tint val="92000"/>
                <a:satMod val="170000"/>
              </a:schemeClr>
            </a:gs>
            <a:gs pos="15000">
              <a:schemeClr val="accent5">
                <a:tint val="92000"/>
                <a:shade val="99000"/>
                <a:satMod val="170000"/>
              </a:schemeClr>
            </a:gs>
            <a:gs pos="62000">
              <a:schemeClr val="accent5">
                <a:tint val="96000"/>
                <a:shade val="80000"/>
                <a:satMod val="170000"/>
              </a:schemeClr>
            </a:gs>
            <a:gs pos="97000">
              <a:schemeClr val="accent5">
                <a:tint val="98000"/>
                <a:shade val="63000"/>
                <a:satMod val="170000"/>
              </a:schemeClr>
            </a:gs>
            <a:gs pos="100000">
              <a:schemeClr val="accent5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accent5"/>
          </a:contourClr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- Bands/adhesions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- Hernia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- Volvulus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- </a:t>
          </a:r>
          <a:r>
            <a:rPr lang="en-US" sz="1200" kern="1200" dirty="0" err="1" smtClean="0"/>
            <a:t>Intussuception</a:t>
          </a:r>
          <a:endParaRPr lang="en-US" sz="1200" kern="1200" dirty="0" smtClean="0"/>
        </a:p>
      </dsp:txBody>
      <dsp:txXfrm>
        <a:off x="5221043" y="2165372"/>
        <a:ext cx="1677129" cy="1068203"/>
      </dsp:txXfrm>
    </dsp:sp>
    <dsp:sp modelId="{9DADDEE3-2680-4D60-A7A8-F2D1F9B3312F}">
      <dsp:nvSpPr>
        <dsp:cNvPr id="0" name=""/>
        <dsp:cNvSpPr/>
      </dsp:nvSpPr>
      <dsp:spPr>
        <a:xfrm rot="4675869">
          <a:off x="1051656" y="3743077"/>
          <a:ext cx="1494154" cy="22148"/>
        </a:xfrm>
        <a:custGeom>
          <a:avLst/>
          <a:gdLst/>
          <a:ahLst/>
          <a:cxnLst/>
          <a:rect l="0" t="0" r="0" b="0"/>
          <a:pathLst>
            <a:path>
              <a:moveTo>
                <a:pt x="0" y="11074"/>
              </a:moveTo>
              <a:lnTo>
                <a:pt x="1494154" y="1107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761380" y="3716798"/>
        <a:ext cx="74707" cy="74707"/>
      </dsp:txXfrm>
    </dsp:sp>
    <dsp:sp modelId="{741EAE3F-E4B5-4D4B-8EAD-049DEF99698F}">
      <dsp:nvSpPr>
        <dsp:cNvPr id="0" name=""/>
        <dsp:cNvSpPr/>
      </dsp:nvSpPr>
      <dsp:spPr>
        <a:xfrm>
          <a:off x="1954938" y="4151858"/>
          <a:ext cx="1543600" cy="66571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92000"/>
                <a:satMod val="170000"/>
              </a:schemeClr>
            </a:gs>
            <a:gs pos="15000">
              <a:schemeClr val="accent1">
                <a:tint val="92000"/>
                <a:shade val="99000"/>
                <a:satMod val="170000"/>
              </a:schemeClr>
            </a:gs>
            <a:gs pos="62000">
              <a:schemeClr val="accent1">
                <a:tint val="96000"/>
                <a:shade val="80000"/>
                <a:satMod val="170000"/>
              </a:schemeClr>
            </a:gs>
            <a:gs pos="97000">
              <a:schemeClr val="accent1">
                <a:tint val="98000"/>
                <a:shade val="63000"/>
                <a:satMod val="170000"/>
              </a:schemeClr>
            </a:gs>
            <a:gs pos="100000">
              <a:schemeClr val="accent1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 w="9525" cap="flat" cmpd="sng" algn="ctr">
          <a:solidFill>
            <a:schemeClr val="accent1"/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1">
              <a:shade val="80000"/>
            </a:schemeClr>
          </a:contourClr>
        </a:sp3d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/>
            <a:t>Adynamic</a:t>
          </a:r>
          <a:r>
            <a:rPr lang="en-US" sz="1400" kern="1200" dirty="0" smtClean="0"/>
            <a:t>/ Functional</a:t>
          </a:r>
          <a:endParaRPr lang="en-US" sz="1400" kern="1200" dirty="0"/>
        </a:p>
      </dsp:txBody>
      <dsp:txXfrm>
        <a:off x="1974436" y="4171356"/>
        <a:ext cx="1504604" cy="626721"/>
      </dsp:txXfrm>
    </dsp:sp>
    <dsp:sp modelId="{503045E8-D32D-4AB7-9E9F-BCCA22C56055}">
      <dsp:nvSpPr>
        <dsp:cNvPr id="0" name=""/>
        <dsp:cNvSpPr/>
      </dsp:nvSpPr>
      <dsp:spPr>
        <a:xfrm rot="100776">
          <a:off x="3498340" y="4487146"/>
          <a:ext cx="921456" cy="22148"/>
        </a:xfrm>
        <a:custGeom>
          <a:avLst/>
          <a:gdLst/>
          <a:ahLst/>
          <a:cxnLst/>
          <a:rect l="0" t="0" r="0" b="0"/>
          <a:pathLst>
            <a:path>
              <a:moveTo>
                <a:pt x="0" y="11074"/>
              </a:moveTo>
              <a:lnTo>
                <a:pt x="921456" y="1107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936032" y="4475184"/>
        <a:ext cx="46072" cy="46072"/>
      </dsp:txXfrm>
    </dsp:sp>
    <dsp:sp modelId="{13595490-F513-4157-8461-6C4AFC615084}">
      <dsp:nvSpPr>
        <dsp:cNvPr id="0" name=""/>
        <dsp:cNvSpPr/>
      </dsp:nvSpPr>
      <dsp:spPr>
        <a:xfrm>
          <a:off x="4419598" y="3765651"/>
          <a:ext cx="2109473" cy="149214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tint val="92000"/>
                <a:satMod val="170000"/>
              </a:schemeClr>
            </a:gs>
            <a:gs pos="15000">
              <a:schemeClr val="accent6">
                <a:tint val="92000"/>
                <a:shade val="99000"/>
                <a:satMod val="170000"/>
              </a:schemeClr>
            </a:gs>
            <a:gs pos="62000">
              <a:schemeClr val="accent6">
                <a:tint val="96000"/>
                <a:shade val="80000"/>
                <a:satMod val="170000"/>
              </a:schemeClr>
            </a:gs>
            <a:gs pos="97000">
              <a:schemeClr val="accent6">
                <a:tint val="98000"/>
                <a:shade val="63000"/>
                <a:satMod val="170000"/>
              </a:schemeClr>
            </a:gs>
            <a:gs pos="100000">
              <a:schemeClr val="accent6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accent6"/>
          </a:contourClr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- Paralytic ileus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- </a:t>
          </a:r>
          <a:r>
            <a:rPr lang="en-US" sz="1400" kern="1200" dirty="0" err="1" smtClean="0"/>
            <a:t>Mesenterc</a:t>
          </a:r>
          <a:r>
            <a:rPr lang="en-US" sz="1400" kern="1200" dirty="0" smtClean="0"/>
            <a:t> vascular occlusion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- Electrolyte disturbance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- </a:t>
          </a:r>
          <a:r>
            <a:rPr lang="en-US" sz="1400" kern="1200" dirty="0" err="1" smtClean="0"/>
            <a:t>Antiparkisonian</a:t>
          </a:r>
          <a:r>
            <a:rPr lang="en-US" sz="1400" kern="1200" dirty="0" smtClean="0"/>
            <a:t> </a:t>
          </a:r>
          <a:r>
            <a:rPr lang="en-US" sz="1400" kern="1200" dirty="0" smtClean="0"/>
            <a:t>Drugs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- Pseudo-Obstruction </a:t>
          </a:r>
          <a:endParaRPr lang="en-US" sz="1400" kern="1200" dirty="0" smtClean="0"/>
        </a:p>
      </dsp:txBody>
      <dsp:txXfrm>
        <a:off x="4463301" y="3809354"/>
        <a:ext cx="2022067" cy="14047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 noEditPoints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  <a:p>
            <a:endParaRPr lang="en-US"/>
          </a:p>
        </p:txBody>
      </p:sp>
      <p:sp>
        <p:nvSpPr>
          <p:cNvPr id="3" name="Date Placeholder 2"/>
          <p:cNvSpPr>
            <a:spLocks noGrp="1" noEditPoints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/>
          </a:p>
          <a:p>
            <a:r>
              <a:rPr lang="en-US" smtClean="0"/>
              <a:t>*</a:t>
            </a:r>
            <a:endParaRPr lang="en-US"/>
          </a:p>
        </p:txBody>
      </p:sp>
      <p:sp>
        <p:nvSpPr>
          <p:cNvPr id="4" name="Slide Image Placeholder 3"/>
          <p:cNvSpPr>
            <a:spLocks noGrp="1" noRot="1" noChangeAspect="1" noEditPoints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  <a:p>
            <a:endParaRPr lang="en-US"/>
          </a:p>
        </p:txBody>
      </p:sp>
      <p:sp>
        <p:nvSpPr>
          <p:cNvPr id="5" name="Notes Placeholder 4"/>
          <p:cNvSpPr>
            <a:spLocks noGrp="1" noEditPoints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endParaRPr/>
          </a:p>
          <a:p>
            <a:pPr lvl="0"/>
            <a:r>
              <a:rPr lang="x-none" altLang="en-US"/>
              <a:t>Click to edit Master text styles</a:t>
            </a:r>
            <a:endParaRPr lang="en-US"/>
          </a:p>
          <a:p>
            <a:pPr lvl="1"/>
            <a:r>
              <a:rPr lang="x-none" altLang="en-US"/>
              <a:t>Second level</a:t>
            </a:r>
            <a:endParaRPr lang="en-US"/>
          </a:p>
          <a:p>
            <a:pPr lvl="2"/>
            <a:r>
              <a:rPr lang="x-none" altLang="en-US"/>
              <a:t>Third level</a:t>
            </a:r>
            <a:endParaRPr lang="en-US"/>
          </a:p>
          <a:p>
            <a:pPr lvl="3"/>
            <a:r>
              <a:rPr lang="x-none" altLang="en-US"/>
              <a:t>Fourth level</a:t>
            </a:r>
            <a:endParaRPr lang="en-US"/>
          </a:p>
          <a:p>
            <a:pPr lvl="4"/>
            <a:r>
              <a:rPr lang="x-none" alt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 noEditPoints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  <a:p>
            <a:endParaRPr lang="en-US"/>
          </a:p>
        </p:txBody>
      </p:sp>
      <p:sp>
        <p:nvSpPr>
          <p:cNvPr id="7" name="Slide Number Placeholder 6"/>
          <p:cNvSpPr>
            <a:spLocks noGrp="1" noEditPoint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/>
          </a:p>
          <a:p>
            <a:r>
              <a:rPr lang="en-US" smtClean="0"/>
              <a:t>#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6944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  <p:txBody>
          <a:bodyPr/>
          <a:lstStyle/>
          <a:p>
            <a:endParaRPr/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 noEditPoints="1"/>
          </p:cNvSpPr>
          <p:nvPr>
            <p:ph type="sldNum" sz="quarter" idx="5"/>
          </p:nvPr>
        </p:nvSpPr>
        <p:spPr/>
        <p:txBody>
          <a:bodyPr/>
          <a:lstStyle/>
          <a:p>
            <a:fld id="{FBF75325-2D08-4BCD-952E-12CB48F47F8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307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  <p:txBody>
          <a:bodyPr/>
          <a:lstStyle/>
          <a:p>
            <a:endParaRPr/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 noEditPoints="1"/>
          </p:cNvSpPr>
          <p:nvPr>
            <p:ph type="sldNum" sz="quarter" idx="5"/>
          </p:nvPr>
        </p:nvSpPr>
        <p:spPr/>
        <p:txBody>
          <a:bodyPr/>
          <a:lstStyle/>
          <a:p>
            <a:fld id="{D948FF35-1FD4-43A7-9ADD-237D5C7B035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8373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  <p:txBody>
          <a:bodyPr/>
          <a:lstStyle/>
          <a:p>
            <a:endParaRPr/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 noEditPoints="1"/>
          </p:cNvSpPr>
          <p:nvPr>
            <p:ph type="sldNum" sz="quarter" idx="5"/>
          </p:nvPr>
        </p:nvSpPr>
        <p:spPr/>
        <p:txBody>
          <a:bodyPr/>
          <a:lstStyle/>
          <a:p>
            <a:fld id="{0D1761D4-8D78-4408-B6BE-C15808FB74D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9468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  <p:txBody>
          <a:bodyPr/>
          <a:lstStyle/>
          <a:p>
            <a:endParaRPr/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 noEditPoints="1"/>
          </p:cNvSpPr>
          <p:nvPr>
            <p:ph type="sldNum" sz="quarter" idx="5"/>
          </p:nvPr>
        </p:nvSpPr>
        <p:spPr/>
        <p:txBody>
          <a:bodyPr/>
          <a:lstStyle/>
          <a:p>
            <a:fld id="{BD0AA92D-0A70-4B9A-AD53-E27921124E0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5847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  <p:txBody>
          <a:bodyPr/>
          <a:lstStyle/>
          <a:p>
            <a:endParaRPr/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 noEditPoints="1"/>
          </p:cNvSpPr>
          <p:nvPr>
            <p:ph type="sldNum" sz="quarter" idx="5"/>
          </p:nvPr>
        </p:nvSpPr>
        <p:spPr/>
        <p:txBody>
          <a:bodyPr/>
          <a:lstStyle/>
          <a:p>
            <a:fld id="{C483D1C3-7867-489E-9D72-978AE1921BA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2130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  <p:txBody>
          <a:bodyPr/>
          <a:lstStyle/>
          <a:p>
            <a:endParaRPr/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 noEditPoints="1"/>
          </p:cNvSpPr>
          <p:nvPr>
            <p:ph type="sldNum" sz="quarter" idx="5"/>
          </p:nvPr>
        </p:nvSpPr>
        <p:spPr/>
        <p:txBody>
          <a:bodyPr/>
          <a:lstStyle/>
          <a:p>
            <a:fld id="{F845D74C-5E99-443A-95FA-8EE3D45AF0F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1523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  <p:txBody>
          <a:bodyPr/>
          <a:lstStyle/>
          <a:p>
            <a:endParaRPr/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 noEditPoints="1"/>
          </p:cNvSpPr>
          <p:nvPr>
            <p:ph type="sldNum" sz="quarter" idx="5"/>
          </p:nvPr>
        </p:nvSpPr>
        <p:spPr/>
        <p:txBody>
          <a:bodyPr/>
          <a:lstStyle/>
          <a:p>
            <a:fld id="{BEB92568-9F31-4310-BBF2-0FFB577B278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628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 noEditPoints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 noEditPoints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pPr lvl="0"/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A5C9AD65-3B77-4D51-AD9F-B3180688559E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20" name="Footer Placeholder 19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FFCAB211-9EF3-4658-BE3F-87BA025E412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 noEditPoints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A5C9AD65-3B77-4D51-AD9F-B3180688559E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FFCAB211-9EF3-4658-BE3F-87BA025E41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 noEditPoints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 noEditPoints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A5C9AD65-3B77-4D51-AD9F-B3180688559E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FFCAB211-9EF3-4658-BE3F-87BA025E41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A5C9AD65-3B77-4D51-AD9F-B3180688559E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FFCAB211-9EF3-4658-BE3F-87BA025E41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A5C9AD65-3B77-4D51-AD9F-B3180688559E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FFCAB211-9EF3-4658-BE3F-87BA025E412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 noEditPoints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 noEditPoints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A5C9AD65-3B77-4D51-AD9F-B3180688559E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6" name="Footer Placeholder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FFCAB211-9EF3-4658-BE3F-87BA025E41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 noEditPoints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 noEditPoints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 noEditPoints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A5C9AD65-3B77-4D51-AD9F-B3180688559E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8" name="Footer Placeholder 7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FFCAB211-9EF3-4658-BE3F-87BA025E41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A5C9AD65-3B77-4D51-AD9F-B3180688559E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4" name="Footer Placeholder 3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FFCAB211-9EF3-4658-BE3F-87BA025E41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A5C9AD65-3B77-4D51-AD9F-B3180688559E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3" name="Footer Placeholder 2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FFCAB211-9EF3-4658-BE3F-87BA025E412E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 noEditPoints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A5C9AD65-3B77-4D51-AD9F-B3180688559E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6" name="Footer Placeholder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FFCAB211-9EF3-4658-BE3F-87BA025E41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A5C9AD65-3B77-4D51-AD9F-B3180688559E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6" name="Footer Placeholder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FFCAB211-9EF3-4658-BE3F-87BA025E412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 noEditPoints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</a:lstStyle>
          <a:p>
            <a:pPr marL="0" lv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 noEditPoints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 noEditPoints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 noEditPoints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 noEditPoints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</a:lstStyle>
          <a:p>
            <a:fld id="{A5C9AD65-3B77-4D51-AD9F-B3180688559E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10" name="Footer Placeholder 9"/>
          <p:cNvSpPr>
            <a:spLocks noGrp="1" noEditPoints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 noEditPoints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</a:lstStyle>
          <a:p>
            <a:fld id="{FFCAB211-9EF3-4658-BE3F-87BA025E412E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rawing" Target="../diagrams/drawing10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>
          <a:xfrm>
            <a:off x="457200" y="216778"/>
            <a:ext cx="3581400" cy="1162050"/>
          </a:xfrm>
        </p:spPr>
        <p:txBody>
          <a:bodyPr/>
          <a:lstStyle/>
          <a:p>
            <a:r>
              <a:rPr lang="en-US" dirty="0" smtClean="0"/>
              <a:t>ILEUS OBSTRUCTION    </a:t>
            </a:r>
            <a:endParaRPr lang="en-US" dirty="0"/>
          </a:p>
        </p:txBody>
      </p:sp>
      <p:sp>
        <p:nvSpPr>
          <p:cNvPr id="4" name="Text Placeholder 3"/>
          <p:cNvSpPr>
            <a:spLocks noGrp="1" noEditPoints="1"/>
          </p:cNvSpPr>
          <p:nvPr>
            <p:ph type="body" idx="2"/>
          </p:nvPr>
        </p:nvSpPr>
        <p:spPr>
          <a:xfrm>
            <a:off x="3124200" y="5486400"/>
            <a:ext cx="5257800" cy="1143000"/>
          </a:xfrm>
        </p:spPr>
        <p:txBody>
          <a:bodyPr>
            <a:noAutofit/>
          </a:bodyPr>
          <a:lstStyle/>
          <a:p>
            <a:r>
              <a:rPr lang="en-US" sz="2000" dirty="0"/>
              <a:t> dr. </a:t>
            </a:r>
            <a:r>
              <a:rPr lang="id-ID" sz="2000" dirty="0" smtClean="0"/>
              <a:t>Muhammad Singgih Nugraha</a:t>
            </a:r>
            <a:endParaRPr lang="en-US" sz="2000" dirty="0"/>
          </a:p>
          <a:p>
            <a:endParaRPr lang="en-US" sz="3200" dirty="0" smtClean="0"/>
          </a:p>
          <a:p>
            <a:endParaRPr lang="en-US" sz="3200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371600" y="1676400"/>
            <a:ext cx="5511863" cy="35052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>
          <a:xfrm>
            <a:off x="1295400" y="0"/>
            <a:ext cx="3745992" cy="998566"/>
          </a:xfrm>
        </p:spPr>
        <p:txBody>
          <a:bodyPr/>
          <a:lstStyle/>
          <a:p>
            <a:r>
              <a:rPr lang="en-US" dirty="0" smtClean="0"/>
              <a:t>Coil Spring App</a:t>
            </a:r>
            <a:endParaRPr lang="en-US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90599" y="1600200"/>
            <a:ext cx="4267201" cy="4719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>
            <a:off x="7337280" y="0"/>
            <a:ext cx="1720561" cy="1805472"/>
          </a:xfrm>
          <a:prstGeom prst="rect">
            <a:avLst/>
          </a:prstGeom>
          <a:noFill/>
          <a:ln>
            <a:noFill/>
          </a:ln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91225" y="2057400"/>
            <a:ext cx="3152775" cy="4063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09309" y="2514600"/>
            <a:ext cx="838200" cy="158115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ontent Placeholder 4"/>
          <p:cNvSpPr>
            <a:spLocks noGrp="1" noEditPoints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495800" y="6489208"/>
            <a:ext cx="442003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 err="1"/>
              <a:t>Sumber</a:t>
            </a:r>
            <a:r>
              <a:rPr lang="en-US" sz="1400" i="1" dirty="0"/>
              <a:t> : </a:t>
            </a:r>
            <a:r>
              <a:rPr lang="en-US" sz="1400" i="1" dirty="0" err="1"/>
              <a:t>Radiologi</a:t>
            </a:r>
            <a:r>
              <a:rPr lang="en-US" sz="1400" i="1" dirty="0"/>
              <a:t> </a:t>
            </a:r>
            <a:r>
              <a:rPr lang="en-US" sz="1400" i="1" dirty="0" err="1"/>
              <a:t>emergensi,Ristaniah</a:t>
            </a:r>
            <a:r>
              <a:rPr lang="en-US" sz="1400" i="1" dirty="0"/>
              <a:t> </a:t>
            </a:r>
            <a:r>
              <a:rPr lang="en-US" sz="1400" i="1" dirty="0" smtClean="0"/>
              <a:t>D.Soetikno,2011,p.146</a:t>
            </a:r>
            <a:endParaRPr lang="en-US" sz="1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>
          <a:xfrm>
            <a:off x="228600" y="0"/>
            <a:ext cx="6260592" cy="1143000"/>
          </a:xfrm>
        </p:spPr>
        <p:txBody>
          <a:bodyPr/>
          <a:lstStyle/>
          <a:p>
            <a:r>
              <a:rPr lang="en-US" dirty="0" smtClean="0"/>
              <a:t>String of beads / pearls sign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011530"/>
            <a:ext cx="4038600" cy="4794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717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70152" y="1524000"/>
            <a:ext cx="3657600" cy="457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41607" y="2057400"/>
            <a:ext cx="747363" cy="236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09152" y="76200"/>
            <a:ext cx="1679817" cy="138266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4364569" y="6316644"/>
            <a:ext cx="47794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 err="1"/>
              <a:t>Sumber</a:t>
            </a:r>
            <a:r>
              <a:rPr lang="en-US" sz="1400" i="1" dirty="0"/>
              <a:t> : </a:t>
            </a:r>
            <a:r>
              <a:rPr lang="en-US" sz="1400" i="1" dirty="0" err="1"/>
              <a:t>Radiologi</a:t>
            </a:r>
            <a:r>
              <a:rPr lang="en-US" sz="1400" i="1" dirty="0"/>
              <a:t> </a:t>
            </a:r>
            <a:r>
              <a:rPr lang="en-US" sz="1400" i="1" dirty="0" err="1"/>
              <a:t>emergensi,Ristaniah</a:t>
            </a:r>
            <a:r>
              <a:rPr lang="en-US" sz="1400" i="1" dirty="0"/>
              <a:t> D.Soetikno,2011,p.144,147</a:t>
            </a:r>
          </a:p>
          <a:p>
            <a:r>
              <a:rPr lang="en-US" sz="1400" i="1" dirty="0" smtClean="0"/>
              <a:t>string </a:t>
            </a:r>
            <a:r>
              <a:rPr lang="en-US" sz="1400" i="1" dirty="0"/>
              <a:t>of pearl appearance </a:t>
            </a:r>
            <a:r>
              <a:rPr lang="en-US" sz="1400" i="1" dirty="0" err="1"/>
              <a:t>radiologi</a:t>
            </a:r>
            <a:r>
              <a:rPr lang="en-US" sz="1400" i="1" dirty="0"/>
              <a:t> - Ask.com Image Search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 noEditPoints="1"/>
          </p:cNvSpPr>
          <p:nvPr>
            <p:ph type="title"/>
          </p:nvPr>
        </p:nvSpPr>
        <p:spPr>
          <a:xfrm>
            <a:off x="1203614" y="0"/>
            <a:ext cx="6946392" cy="71628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Ileus </a:t>
            </a:r>
            <a:r>
              <a:rPr lang="en-US" dirty="0" err="1" smtClean="0"/>
              <a:t>Letak</a:t>
            </a:r>
            <a:r>
              <a:rPr lang="en-US" dirty="0" smtClean="0"/>
              <a:t> </a:t>
            </a:r>
            <a:r>
              <a:rPr lang="en-US" dirty="0" err="1" smtClean="0"/>
              <a:t>Rendah</a:t>
            </a:r>
            <a:r>
              <a:rPr lang="en-US" dirty="0" smtClean="0"/>
              <a:t> (LBO)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68978" y="762000"/>
            <a:ext cx="3825586" cy="45113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03614" y="5276850"/>
            <a:ext cx="3333750" cy="904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2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262562" y="762000"/>
            <a:ext cx="3657600" cy="449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0" y="5276850"/>
            <a:ext cx="3362325" cy="9525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4114800" y="6391319"/>
            <a:ext cx="481012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 err="1"/>
              <a:t>Sumber</a:t>
            </a:r>
            <a:r>
              <a:rPr lang="en-US" sz="1400" i="1" dirty="0"/>
              <a:t> : </a:t>
            </a:r>
            <a:r>
              <a:rPr lang="en-US" sz="1400" i="1" dirty="0" err="1"/>
              <a:t>Radiologi</a:t>
            </a:r>
            <a:r>
              <a:rPr lang="en-US" sz="1400" i="1" dirty="0"/>
              <a:t> </a:t>
            </a:r>
            <a:r>
              <a:rPr lang="en-US" sz="1400" i="1" dirty="0" err="1"/>
              <a:t>emergensi,Ristaniah</a:t>
            </a:r>
            <a:r>
              <a:rPr lang="en-US" sz="1400" i="1" dirty="0"/>
              <a:t> </a:t>
            </a:r>
            <a:r>
              <a:rPr lang="en-US" sz="1400" i="1" dirty="0" smtClean="0"/>
              <a:t>D.Soetikno,2011,p.140-142</a:t>
            </a:r>
            <a:endParaRPr lang="en-US" sz="1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6"/>
          <p:cNvSpPr>
            <a:spLocks noGrp="1" noEditPoints="1"/>
          </p:cNvSpPr>
          <p:nvPr>
            <p:ph type="title"/>
          </p:nvPr>
        </p:nvSpPr>
        <p:spPr>
          <a:xfrm>
            <a:off x="5334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id-ID" smtClean="0"/>
              <a:t> Large bowel obstruction</a:t>
            </a:r>
          </a:p>
        </p:txBody>
      </p:sp>
      <p:pic>
        <p:nvPicPr>
          <p:cNvPr id="17411" name="Picture 2" descr="D:\New folder\tac ruot thap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50862" y="1143000"/>
            <a:ext cx="4495799" cy="5029200"/>
          </a:xfrm>
          <a:prstGeom prst="rect">
            <a:avLst/>
          </a:prstGeom>
          <a:noFill/>
        </p:spPr>
      </p:pic>
      <p:pic>
        <p:nvPicPr>
          <p:cNvPr id="17412" name="Picture 3" descr="D:\New folder\tr thap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181600" y="1066800"/>
            <a:ext cx="3810000" cy="518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4285" y="775854"/>
            <a:ext cx="8771645" cy="455814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1572504" y="6172200"/>
            <a:ext cx="74095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/>
              <a:t>Radiology Masterclass - Abdomen X-ray tutorials - Abdomen X-ray system and anatomy - Bowel gas pattern</a:t>
            </a:r>
          </a:p>
          <a:p>
            <a:r>
              <a:rPr lang="en-US" sz="1400" i="1" dirty="0"/>
              <a:t>http://radiologymasterclass.co.uk/tutorials/abdo/abdomen_x-ray/anatomy_system_bowel_gas.html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>
          <a:xfrm>
            <a:off x="1143000" y="13855"/>
            <a:ext cx="3505200" cy="595745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Pseudo-Obstruction</a:t>
            </a:r>
            <a:endParaRPr lang="en-US" sz="32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9600" y="636507"/>
            <a:ext cx="8305800" cy="50483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6583" y="5638800"/>
            <a:ext cx="8222140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4197397" y="6488668"/>
            <a:ext cx="472439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 smtClean="0"/>
              <a:t>Refference</a:t>
            </a:r>
            <a:r>
              <a:rPr lang="en-US" sz="1200" dirty="0" smtClean="0"/>
              <a:t>  ; David </a:t>
            </a:r>
            <a:r>
              <a:rPr lang="en-US" sz="1200" dirty="0"/>
              <a:t>Sutton Radiology and </a:t>
            </a:r>
            <a:r>
              <a:rPr lang="en-US" sz="1200" dirty="0" smtClean="0"/>
              <a:t>Imaging </a:t>
            </a:r>
            <a:r>
              <a:rPr lang="en-US" sz="1200" dirty="0" err="1" smtClean="0"/>
              <a:t>sevent</a:t>
            </a:r>
            <a:r>
              <a:rPr lang="en-US" sz="1200" dirty="0" smtClean="0"/>
              <a:t> </a:t>
            </a:r>
            <a:r>
              <a:rPr lang="en-US" sz="1200" dirty="0" err="1"/>
              <a:t>ec</a:t>
            </a:r>
            <a:r>
              <a:rPr lang="en-US" sz="1200" dirty="0"/>
              <a:t> </a:t>
            </a:r>
            <a:r>
              <a:rPr lang="en-US" sz="1200" dirty="0" err="1"/>
              <a:t>vol</a:t>
            </a:r>
            <a:r>
              <a:rPr lang="en-US" sz="1200" dirty="0"/>
              <a:t> , page </a:t>
            </a:r>
            <a:r>
              <a:rPr lang="en-US" sz="1200" dirty="0" smtClean="0"/>
              <a:t>677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ctrTitle"/>
          </p:nvPr>
        </p:nvSpPr>
        <p:spPr>
          <a:xfrm>
            <a:off x="1371600" y="304800"/>
            <a:ext cx="3139440" cy="783102"/>
          </a:xfrm>
        </p:spPr>
        <p:txBody>
          <a:bodyPr/>
          <a:lstStyle/>
          <a:p>
            <a:r>
              <a:rPr lang="en-US" dirty="0" err="1" smtClean="0"/>
              <a:t>Kesimpulan</a:t>
            </a:r>
            <a:r>
              <a:rPr lang="en-US" dirty="0" smtClean="0"/>
              <a:t> :</a:t>
            </a:r>
            <a:endParaRPr lang="en-US" dirty="0"/>
          </a:p>
        </p:txBody>
      </p:sp>
      <p:sp>
        <p:nvSpPr>
          <p:cNvPr id="5" name="Subtitle 4"/>
          <p:cNvSpPr>
            <a:spLocks noGrp="1" noEditPoints="1"/>
          </p:cNvSpPr>
          <p:nvPr>
            <p:ph type="subTitle" idx="1"/>
          </p:nvPr>
        </p:nvSpPr>
        <p:spPr>
          <a:xfrm>
            <a:off x="990600" y="1600200"/>
            <a:ext cx="7772400" cy="4572000"/>
          </a:xfrm>
        </p:spPr>
        <p:txBody>
          <a:bodyPr>
            <a:normAutofit/>
          </a:bodyPr>
          <a:lstStyle/>
          <a:p>
            <a:pPr marL="484632" indent="-457200" algn="just">
              <a:buFontTx/>
              <a:buChar char="-"/>
            </a:pPr>
            <a:r>
              <a:rPr lang="en-US" dirty="0" smtClean="0"/>
              <a:t>Ileus </a:t>
            </a:r>
            <a:r>
              <a:rPr lang="en-US" dirty="0" err="1" smtClean="0"/>
              <a:t>obstruksi</a:t>
            </a:r>
            <a:r>
              <a:rPr lang="en-US" dirty="0" smtClean="0"/>
              <a:t> </a:t>
            </a:r>
            <a:r>
              <a:rPr lang="en-US" dirty="0" err="1" smtClean="0"/>
              <a:t>dibagi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berdasarkan</a:t>
            </a:r>
            <a:r>
              <a:rPr lang="en-US" dirty="0" smtClean="0"/>
              <a:t> </a:t>
            </a:r>
            <a:r>
              <a:rPr lang="en-US" dirty="0" err="1" smtClean="0"/>
              <a:t>letak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sifat</a:t>
            </a:r>
            <a:r>
              <a:rPr lang="en-US" dirty="0" smtClean="0"/>
              <a:t> </a:t>
            </a:r>
            <a:r>
              <a:rPr lang="en-US" dirty="0" err="1" smtClean="0"/>
              <a:t>sumbatannya</a:t>
            </a:r>
            <a:r>
              <a:rPr lang="en-US" dirty="0" smtClean="0"/>
              <a:t>. </a:t>
            </a:r>
          </a:p>
          <a:p>
            <a:pPr marL="484632" indent="-457200" algn="just">
              <a:buFontTx/>
              <a:buChar char="-"/>
            </a:pPr>
            <a:r>
              <a:rPr lang="en-US" dirty="0" err="1" smtClean="0"/>
              <a:t>Penting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di </a:t>
            </a:r>
            <a:r>
              <a:rPr lang="en-US" dirty="0" err="1" smtClean="0"/>
              <a:t>ketahui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di </a:t>
            </a:r>
            <a:r>
              <a:rPr lang="en-US" dirty="0" err="1" smtClean="0"/>
              <a:t>pelajari</a:t>
            </a:r>
            <a:r>
              <a:rPr lang="en-US" dirty="0" smtClean="0"/>
              <a:t> </a:t>
            </a:r>
            <a:r>
              <a:rPr lang="en-US" dirty="0" err="1" smtClean="0"/>
              <a:t>ciri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tiap-tiap</a:t>
            </a:r>
            <a:r>
              <a:rPr lang="en-US" dirty="0" smtClean="0"/>
              <a:t> ileus</a:t>
            </a:r>
          </a:p>
          <a:p>
            <a:pPr marL="484632" indent="-457200" algn="just">
              <a:buFontTx/>
              <a:buChar char="-"/>
            </a:pPr>
            <a:r>
              <a:rPr lang="en-US" dirty="0" err="1" smtClean="0"/>
              <a:t>Ketepatan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kecepatan</a:t>
            </a:r>
            <a:r>
              <a:rPr lang="en-US" dirty="0" smtClean="0"/>
              <a:t> </a:t>
            </a:r>
            <a:r>
              <a:rPr lang="en-US" dirty="0" err="1" smtClean="0"/>
              <a:t>diagnosa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berpengaruh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penangananan</a:t>
            </a:r>
            <a:r>
              <a:rPr lang="en-US" dirty="0" smtClean="0"/>
              <a:t> </a:t>
            </a:r>
            <a:r>
              <a:rPr lang="en-US" dirty="0" err="1" smtClean="0"/>
              <a:t>lanjut</a:t>
            </a:r>
            <a:r>
              <a:rPr lang="en-US" dirty="0" smtClean="0"/>
              <a:t> </a:t>
            </a:r>
            <a:r>
              <a:rPr lang="en-US" dirty="0" err="1" smtClean="0"/>
              <a:t>pasien</a:t>
            </a:r>
            <a:r>
              <a:rPr lang="en-US" dirty="0" smtClean="0"/>
              <a:t>, operable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unoperable</a:t>
            </a:r>
            <a:r>
              <a:rPr lang="en-US" dirty="0" smtClean="0"/>
              <a:t>, yang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berpengaruh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prognosis </a:t>
            </a:r>
            <a:r>
              <a:rPr lang="en-US" dirty="0" err="1" smtClean="0"/>
              <a:t>pasien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organ yang </a:t>
            </a:r>
            <a:r>
              <a:rPr lang="en-US" dirty="0" err="1" smtClean="0"/>
              <a:t>dapat</a:t>
            </a:r>
            <a:r>
              <a:rPr lang="en-US" dirty="0" smtClean="0"/>
              <a:t> di </a:t>
            </a:r>
            <a:r>
              <a:rPr lang="en-US" dirty="0" err="1" smtClean="0"/>
              <a:t>selamatkan</a:t>
            </a:r>
            <a:r>
              <a:rPr lang="en-US" dirty="0" smtClean="0"/>
              <a:t>, </a:t>
            </a:r>
            <a:r>
              <a:rPr lang="en-US" dirty="0" err="1" smtClean="0"/>
              <a:t>meminimaliiisir</a:t>
            </a:r>
            <a:r>
              <a:rPr lang="en-US" dirty="0" smtClean="0"/>
              <a:t> </a:t>
            </a:r>
            <a:r>
              <a:rPr lang="en-US" dirty="0" err="1" smtClean="0"/>
              <a:t>faktor</a:t>
            </a:r>
            <a:r>
              <a:rPr lang="en-US" dirty="0" smtClean="0"/>
              <a:t> </a:t>
            </a:r>
            <a:r>
              <a:rPr lang="en-US" dirty="0" err="1" smtClean="0"/>
              <a:t>komplikasi</a:t>
            </a:r>
            <a:r>
              <a:rPr lang="en-US" dirty="0" smtClean="0"/>
              <a:t>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pasien</a:t>
            </a:r>
            <a:r>
              <a:rPr lang="en-US" dirty="0" smtClean="0"/>
              <a:t> </a:t>
            </a:r>
            <a:r>
              <a:rPr lang="en-US" dirty="0" err="1" smtClean="0"/>
              <a:t>dapt</a:t>
            </a:r>
            <a:r>
              <a:rPr lang="en-US" dirty="0" smtClean="0"/>
              <a:t> </a:t>
            </a:r>
            <a:r>
              <a:rPr lang="en-US" dirty="0" err="1" smtClean="0"/>
              <a:t>sembuh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cepat</a:t>
            </a:r>
            <a:r>
              <a:rPr lang="en-US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 noEditPoints="1"/>
          </p:cNvSpPr>
          <p:nvPr>
            <p:ph type="body" idx="1"/>
          </p:nvPr>
        </p:nvSpPr>
        <p:spPr>
          <a:xfrm>
            <a:off x="2362200" y="762000"/>
            <a:ext cx="3441408" cy="533400"/>
          </a:xfrm>
        </p:spPr>
        <p:txBody>
          <a:bodyPr>
            <a:normAutofit/>
          </a:bodyPr>
          <a:lstStyle/>
          <a:p>
            <a:pPr algn="ctr"/>
            <a:r>
              <a:rPr lang="en-US" sz="3600" dirty="0" err="1" smtClean="0"/>
              <a:t>Terima</a:t>
            </a:r>
            <a:r>
              <a:rPr lang="en-US" sz="3600" dirty="0" smtClean="0"/>
              <a:t> </a:t>
            </a:r>
            <a:r>
              <a:rPr lang="en-US" sz="3600" dirty="0" err="1" smtClean="0"/>
              <a:t>kasih</a:t>
            </a:r>
            <a:endParaRPr lang="en-US" sz="3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43000" y="3962400"/>
            <a:ext cx="7391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/>
              <a:t>Ileus </a:t>
            </a:r>
            <a:r>
              <a:rPr lang="en-US" dirty="0" err="1" smtClean="0"/>
              <a:t>Obstruktif</a:t>
            </a:r>
            <a:r>
              <a:rPr lang="en-US" dirty="0" smtClean="0"/>
              <a:t> = ileus </a:t>
            </a:r>
            <a:r>
              <a:rPr lang="en-US" dirty="0" err="1" smtClean="0"/>
              <a:t>mekanik</a:t>
            </a:r>
            <a:r>
              <a:rPr lang="en-US" dirty="0" smtClean="0"/>
              <a:t> = ileus </a:t>
            </a:r>
            <a:r>
              <a:rPr lang="en-US" dirty="0" err="1" smtClean="0"/>
              <a:t>dinamik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gangguan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jalannya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isi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usus</a:t>
            </a:r>
            <a:r>
              <a:rPr lang="en-US" b="1" dirty="0" smtClean="0">
                <a:solidFill>
                  <a:srgbClr val="0070C0"/>
                </a:solidFill>
              </a:rPr>
              <a:t> (</a:t>
            </a:r>
            <a:r>
              <a:rPr lang="en-US" b="1" dirty="0" err="1" smtClean="0">
                <a:solidFill>
                  <a:srgbClr val="0070C0"/>
                </a:solidFill>
              </a:rPr>
              <a:t>pasase</a:t>
            </a:r>
            <a:r>
              <a:rPr lang="en-US" b="1" dirty="0" smtClean="0">
                <a:solidFill>
                  <a:srgbClr val="0070C0"/>
                </a:solidFill>
              </a:rPr>
              <a:t>) </a:t>
            </a:r>
            <a:r>
              <a:rPr lang="en-US" dirty="0" smtClean="0"/>
              <a:t>yang </a:t>
            </a:r>
            <a:r>
              <a:rPr lang="en-US" dirty="0" err="1" smtClean="0"/>
              <a:t>disebabkan</a:t>
            </a:r>
            <a:r>
              <a:rPr lang="en-US" dirty="0" smtClean="0"/>
              <a:t>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s-ES" b="1" dirty="0" err="1" smtClean="0">
                <a:solidFill>
                  <a:srgbClr val="0070C0"/>
                </a:solidFill>
              </a:rPr>
              <a:t>penyumbatan</a:t>
            </a:r>
            <a:r>
              <a:rPr lang="es-ES" b="1" dirty="0" smtClean="0">
                <a:solidFill>
                  <a:srgbClr val="0070C0"/>
                </a:solidFill>
              </a:rPr>
              <a:t> </a:t>
            </a:r>
            <a:r>
              <a:rPr lang="es-ES" b="1" dirty="0" err="1">
                <a:solidFill>
                  <a:srgbClr val="0070C0"/>
                </a:solidFill>
              </a:rPr>
              <a:t>mekanis</a:t>
            </a:r>
            <a:r>
              <a:rPr lang="es-ES" b="1" dirty="0">
                <a:solidFill>
                  <a:srgbClr val="0070C0"/>
                </a:solidFill>
              </a:rPr>
              <a:t> pada </a:t>
            </a:r>
            <a:r>
              <a:rPr lang="es-ES" b="1" dirty="0" err="1">
                <a:solidFill>
                  <a:srgbClr val="0070C0"/>
                </a:solidFill>
              </a:rPr>
              <a:t>usus</a:t>
            </a:r>
            <a:r>
              <a:rPr lang="es-ES" b="1" dirty="0">
                <a:solidFill>
                  <a:srgbClr val="0070C0"/>
                </a:solidFill>
              </a:rPr>
              <a:t> </a:t>
            </a:r>
            <a:r>
              <a:rPr lang="es-ES" dirty="0"/>
              <a:t>dimana </a:t>
            </a:r>
            <a:r>
              <a:rPr lang="es-ES" dirty="0" err="1"/>
              <a:t>terjadi</a:t>
            </a:r>
            <a:r>
              <a:rPr lang="es-ES" dirty="0"/>
              <a:t> </a:t>
            </a:r>
            <a:r>
              <a:rPr lang="es-ES" dirty="0" err="1"/>
              <a:t>penyumbatan</a:t>
            </a:r>
            <a:r>
              <a:rPr lang="es-ES" dirty="0"/>
              <a:t> </a:t>
            </a:r>
            <a:r>
              <a:rPr lang="es-ES" b="1" dirty="0">
                <a:solidFill>
                  <a:srgbClr val="0070C0"/>
                </a:solidFill>
              </a:rPr>
              <a:t>total </a:t>
            </a:r>
            <a:r>
              <a:rPr lang="es-ES" dirty="0" err="1"/>
              <a:t>menutup</a:t>
            </a:r>
            <a:r>
              <a:rPr lang="es-ES" dirty="0"/>
              <a:t> </a:t>
            </a:r>
            <a:r>
              <a:rPr lang="es-ES" dirty="0" err="1"/>
              <a:t>atau</a:t>
            </a:r>
            <a:r>
              <a:rPr lang="es-ES" dirty="0"/>
              <a:t> </a:t>
            </a:r>
            <a:r>
              <a:rPr lang="es-ES" b="1" dirty="0" err="1">
                <a:solidFill>
                  <a:srgbClr val="0070C0"/>
                </a:solidFill>
              </a:rPr>
              <a:t>sebagian</a:t>
            </a:r>
            <a:r>
              <a:rPr lang="es-ES" b="1" dirty="0">
                <a:solidFill>
                  <a:srgbClr val="0070C0"/>
                </a:solidFill>
              </a:rPr>
              <a:t> (</a:t>
            </a:r>
            <a:r>
              <a:rPr lang="es-ES" b="1" dirty="0" err="1">
                <a:solidFill>
                  <a:srgbClr val="0070C0"/>
                </a:solidFill>
              </a:rPr>
              <a:t>parsial</a:t>
            </a:r>
            <a:r>
              <a:rPr lang="es-ES" b="1" dirty="0" smtClean="0">
                <a:solidFill>
                  <a:srgbClr val="0070C0"/>
                </a:solidFill>
              </a:rPr>
              <a:t>)</a:t>
            </a:r>
            <a:r>
              <a:rPr lang="en-US" dirty="0" smtClean="0"/>
              <a:t>. </a:t>
            </a:r>
            <a:r>
              <a:rPr lang="en-US" dirty="0" err="1" smtClean="0"/>
              <a:t>Sumbatan</a:t>
            </a:r>
            <a:r>
              <a:rPr lang="en-US" dirty="0" smtClean="0"/>
              <a:t> </a:t>
            </a:r>
            <a:r>
              <a:rPr lang="en-US" dirty="0" err="1" smtClean="0"/>
              <a:t>biasanya</a:t>
            </a:r>
            <a:r>
              <a:rPr lang="en-US" dirty="0" smtClean="0"/>
              <a:t> </a:t>
            </a:r>
            <a:r>
              <a:rPr lang="en-US" dirty="0" err="1" smtClean="0"/>
              <a:t>disebabkan</a:t>
            </a:r>
            <a:r>
              <a:rPr lang="en-US" dirty="0" smtClean="0"/>
              <a:t> </a:t>
            </a:r>
            <a:r>
              <a:rPr lang="en-US" dirty="0" err="1" smtClean="0"/>
              <a:t>kelainan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b="1" dirty="0" smtClean="0"/>
              <a:t>lumen</a:t>
            </a:r>
            <a:r>
              <a:rPr lang="en-US" dirty="0" smtClean="0"/>
              <a:t> </a:t>
            </a:r>
            <a:r>
              <a:rPr lang="en-US" dirty="0" err="1" smtClean="0"/>
              <a:t>usus</a:t>
            </a:r>
            <a:r>
              <a:rPr lang="en-US" dirty="0" smtClean="0"/>
              <a:t>, </a:t>
            </a:r>
            <a:r>
              <a:rPr lang="en-US" b="1" dirty="0" err="1" smtClean="0"/>
              <a:t>dinding</a:t>
            </a:r>
            <a:r>
              <a:rPr lang="en-US" b="1" dirty="0" smtClean="0"/>
              <a:t> </a:t>
            </a:r>
            <a:r>
              <a:rPr lang="en-US" dirty="0" err="1" smtClean="0"/>
              <a:t>usus</a:t>
            </a:r>
            <a:r>
              <a:rPr lang="en-US" dirty="0" smtClean="0"/>
              <a:t>,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b="1" dirty="0" err="1" smtClean="0"/>
              <a:t>diluar</a:t>
            </a:r>
            <a:r>
              <a:rPr lang="en-US" b="1" dirty="0" smtClean="0"/>
              <a:t> </a:t>
            </a:r>
            <a:r>
              <a:rPr lang="en-US" dirty="0" err="1" smtClean="0"/>
              <a:t>usus</a:t>
            </a:r>
            <a:r>
              <a:rPr lang="en-US" dirty="0" smtClean="0"/>
              <a:t> yang </a:t>
            </a:r>
            <a:r>
              <a:rPr lang="en-US" dirty="0" err="1" smtClean="0"/>
              <a:t>menekan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b="1" dirty="0" err="1" smtClean="0"/>
              <a:t>kelainan</a:t>
            </a:r>
            <a:r>
              <a:rPr lang="en-US" b="1" dirty="0" smtClean="0"/>
              <a:t> </a:t>
            </a:r>
            <a:r>
              <a:rPr lang="en-US" b="1" dirty="0" err="1" smtClean="0"/>
              <a:t>vaskuler</a:t>
            </a:r>
            <a:r>
              <a:rPr lang="en-US" b="1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segmen</a:t>
            </a:r>
            <a:r>
              <a:rPr lang="en-US" dirty="0" smtClean="0"/>
              <a:t> </a:t>
            </a:r>
            <a:r>
              <a:rPr lang="en-US" dirty="0" err="1" smtClean="0"/>
              <a:t>usus</a:t>
            </a:r>
            <a:r>
              <a:rPr lang="en-US" dirty="0" smtClean="0"/>
              <a:t>. (</a:t>
            </a:r>
            <a:r>
              <a:rPr lang="en-US" dirty="0" err="1" smtClean="0"/>
              <a:t>Sabara</a:t>
            </a:r>
            <a:r>
              <a:rPr lang="en-US" dirty="0" smtClean="0"/>
              <a:t>, 2007).</a:t>
            </a:r>
            <a:endParaRPr lang="en-US" dirty="0"/>
          </a:p>
        </p:txBody>
      </p:sp>
      <p:sp>
        <p:nvSpPr>
          <p:cNvPr id="5" name="Title 4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Definisi</a:t>
            </a:r>
            <a:r>
              <a:rPr lang="en-US" dirty="0" smtClean="0"/>
              <a:t> :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21727" y="1066800"/>
            <a:ext cx="3352800" cy="25146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>
          <a:xfrm>
            <a:off x="533400" y="381000"/>
            <a:ext cx="6637468" cy="1362075"/>
          </a:xfrm>
        </p:spPr>
        <p:txBody>
          <a:bodyPr/>
          <a:lstStyle/>
          <a:p>
            <a:r>
              <a:rPr lang="en-US" dirty="0" err="1" smtClean="0"/>
              <a:t>Klasifikasi</a:t>
            </a:r>
            <a:r>
              <a:rPr lang="en-US" dirty="0" smtClean="0"/>
              <a:t> :</a:t>
            </a:r>
            <a:endParaRPr lang="en-US" dirty="0"/>
          </a:p>
        </p:txBody>
      </p:sp>
      <p:sp>
        <p:nvSpPr>
          <p:cNvPr id="4" name="Text Placeholder 3"/>
          <p:cNvSpPr>
            <a:spLocks noGrp="1" noEditPoints="1"/>
          </p:cNvSpPr>
          <p:nvPr>
            <p:ph type="body" idx="1"/>
          </p:nvPr>
        </p:nvSpPr>
        <p:spPr>
          <a:xfrm>
            <a:off x="554182" y="3733800"/>
            <a:ext cx="8070273" cy="1300877"/>
          </a:xfrm>
        </p:spPr>
        <p:txBody>
          <a:bodyPr>
            <a:normAutofit/>
          </a:bodyPr>
          <a:lstStyle/>
          <a:p>
            <a:pPr algn="just"/>
            <a:r>
              <a:rPr lang="en-US" dirty="0"/>
              <a:t>C</a:t>
            </a:r>
            <a:r>
              <a:rPr lang="en-US" dirty="0" smtClean="0"/>
              <a:t>. </a:t>
            </a:r>
            <a:r>
              <a:rPr lang="en-US" dirty="0" err="1" smtClean="0">
                <a:solidFill>
                  <a:schemeClr val="tx1"/>
                </a:solidFill>
              </a:rPr>
              <a:t>Berdasarkan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Sifat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sumbatan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dirty="0" err="1" smtClean="0">
                <a:solidFill>
                  <a:schemeClr val="tx1"/>
                </a:solidFill>
              </a:rPr>
              <a:t>dibagi</a:t>
            </a:r>
            <a:r>
              <a:rPr lang="en-US" dirty="0" smtClean="0">
                <a:solidFill>
                  <a:schemeClr val="tx1"/>
                </a:solidFill>
              </a:rPr>
              <a:t> 2 :</a:t>
            </a:r>
            <a:endParaRPr lang="en-US" dirty="0">
              <a:solidFill>
                <a:schemeClr val="tx1"/>
              </a:solidFill>
            </a:endParaRPr>
          </a:p>
          <a:p>
            <a:pPr algn="just"/>
            <a:r>
              <a:rPr lang="en-US" dirty="0" smtClean="0">
                <a:solidFill>
                  <a:schemeClr val="tx1"/>
                </a:solidFill>
              </a:rPr>
              <a:t>•  </a:t>
            </a:r>
            <a:r>
              <a:rPr lang="en-US" b="1" dirty="0" smtClean="0">
                <a:solidFill>
                  <a:srgbClr val="7030A0"/>
                </a:solidFill>
              </a:rPr>
              <a:t>Simple </a:t>
            </a:r>
            <a:r>
              <a:rPr lang="en-US" b="1" dirty="0">
                <a:solidFill>
                  <a:srgbClr val="7030A0"/>
                </a:solidFill>
              </a:rPr>
              <a:t>obstruction </a:t>
            </a:r>
            <a:r>
              <a:rPr lang="en-US" dirty="0">
                <a:solidFill>
                  <a:schemeClr val="tx1"/>
                </a:solidFill>
              </a:rPr>
              <a:t>	: </a:t>
            </a:r>
            <a:r>
              <a:rPr lang="en-US" dirty="0" err="1">
                <a:solidFill>
                  <a:schemeClr val="tx1"/>
                </a:solidFill>
              </a:rPr>
              <a:t>sumbatan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tanpa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disertai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gangguan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aliran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darah</a:t>
            </a:r>
            <a:endParaRPr lang="en-US" dirty="0">
              <a:solidFill>
                <a:schemeClr val="tx1"/>
              </a:solidFill>
            </a:endParaRPr>
          </a:p>
          <a:p>
            <a:pPr algn="just"/>
            <a:r>
              <a:rPr lang="en-US" dirty="0" smtClean="0">
                <a:solidFill>
                  <a:schemeClr val="tx1"/>
                </a:solidFill>
              </a:rPr>
              <a:t>•  </a:t>
            </a:r>
            <a:r>
              <a:rPr lang="en-US" b="1" dirty="0" smtClean="0">
                <a:solidFill>
                  <a:srgbClr val="7030A0"/>
                </a:solidFill>
              </a:rPr>
              <a:t>Strangulated </a:t>
            </a:r>
            <a:r>
              <a:rPr lang="en-US" b="1" dirty="0">
                <a:solidFill>
                  <a:srgbClr val="7030A0"/>
                </a:solidFill>
              </a:rPr>
              <a:t>obstruction </a:t>
            </a:r>
            <a:r>
              <a:rPr lang="en-US" dirty="0" smtClean="0">
                <a:solidFill>
                  <a:schemeClr val="tx1"/>
                </a:solidFill>
              </a:rPr>
              <a:t>: </a:t>
            </a:r>
            <a:r>
              <a:rPr lang="en-US" dirty="0" err="1">
                <a:solidFill>
                  <a:schemeClr val="tx1"/>
                </a:solidFill>
              </a:rPr>
              <a:t>sumbatan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disertai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gangguan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aliran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darah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540327" y="1295400"/>
            <a:ext cx="70104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A. </a:t>
            </a:r>
            <a:r>
              <a:rPr lang="en-US" dirty="0" err="1" smtClean="0"/>
              <a:t>Berdasarkan</a:t>
            </a:r>
            <a:r>
              <a:rPr lang="en-US" dirty="0" smtClean="0"/>
              <a:t> </a:t>
            </a:r>
            <a:r>
              <a:rPr lang="en-US" dirty="0" smtClean="0"/>
              <a:t>causa / </a:t>
            </a:r>
            <a:r>
              <a:rPr lang="en-US" dirty="0" err="1" smtClean="0"/>
              <a:t>penyebab</a:t>
            </a:r>
            <a:r>
              <a:rPr lang="en-US" dirty="0" smtClean="0"/>
              <a:t>, ileus di </a:t>
            </a:r>
            <a:r>
              <a:rPr lang="en-US" dirty="0" err="1" smtClean="0"/>
              <a:t>bagi</a:t>
            </a:r>
            <a:r>
              <a:rPr lang="en-US" dirty="0" smtClean="0"/>
              <a:t> 3 :</a:t>
            </a:r>
          </a:p>
          <a:p>
            <a:pPr marL="342900" indent="-342900">
              <a:buAutoNum type="arabicPeriod"/>
            </a:pPr>
            <a:r>
              <a:rPr lang="en-US" dirty="0" smtClean="0"/>
              <a:t>Ileus </a:t>
            </a:r>
            <a:r>
              <a:rPr lang="en-US" dirty="0" err="1" smtClean="0"/>
              <a:t>mekanik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err="1" smtClean="0">
                <a:sym typeface="Wingdings" panose="05000000000000000000" pitchFamily="2" charset="2"/>
              </a:rPr>
              <a:t>disebabkan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obstruksi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mekanik</a:t>
            </a:r>
            <a:endParaRPr lang="en-US" dirty="0">
              <a:sym typeface="Wingdings" panose="05000000000000000000" pitchFamily="2" charset="2"/>
            </a:endParaRPr>
          </a:p>
          <a:p>
            <a:pPr marL="342900" indent="-342900">
              <a:buAutoNum type="arabicPeriod"/>
            </a:pPr>
            <a:r>
              <a:rPr lang="en-US" dirty="0" smtClean="0">
                <a:sym typeface="Wingdings" panose="05000000000000000000" pitchFamily="2" charset="2"/>
              </a:rPr>
              <a:t>Ileus </a:t>
            </a:r>
            <a:r>
              <a:rPr lang="en-US" dirty="0" err="1" smtClean="0">
                <a:sym typeface="Wingdings" panose="05000000000000000000" pitchFamily="2" charset="2"/>
              </a:rPr>
              <a:t>Neurogenik</a:t>
            </a:r>
            <a:r>
              <a:rPr lang="en-US" dirty="0" smtClean="0">
                <a:sym typeface="Wingdings" panose="05000000000000000000" pitchFamily="2" charset="2"/>
              </a:rPr>
              <a:t>  </a:t>
            </a:r>
            <a:r>
              <a:rPr lang="en-US" dirty="0" err="1" smtClean="0">
                <a:sym typeface="Wingdings" panose="05000000000000000000" pitchFamily="2" charset="2"/>
              </a:rPr>
              <a:t>gangguan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persyarafan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usus</a:t>
            </a:r>
            <a:endParaRPr lang="en-US" dirty="0" smtClean="0">
              <a:sym typeface="Wingdings" panose="05000000000000000000" pitchFamily="2" charset="2"/>
            </a:endParaRPr>
          </a:p>
          <a:p>
            <a:pPr marL="342900" indent="-342900">
              <a:buAutoNum type="arabicPeriod"/>
            </a:pPr>
            <a:r>
              <a:rPr lang="en-US" dirty="0" smtClean="0">
                <a:sym typeface="Wingdings" panose="05000000000000000000" pitchFamily="2" charset="2"/>
              </a:rPr>
              <a:t>Ileus </a:t>
            </a:r>
            <a:r>
              <a:rPr lang="en-US" dirty="0" err="1" smtClean="0">
                <a:sym typeface="Wingdings" panose="05000000000000000000" pitchFamily="2" charset="2"/>
              </a:rPr>
              <a:t>Vaskuler</a:t>
            </a:r>
            <a:r>
              <a:rPr lang="en-US" dirty="0" smtClean="0">
                <a:sym typeface="Wingdings" panose="05000000000000000000" pitchFamily="2" charset="2"/>
              </a:rPr>
              <a:t>  </a:t>
            </a:r>
            <a:r>
              <a:rPr lang="en-US" dirty="0" err="1" smtClean="0">
                <a:sym typeface="Wingdings" panose="05000000000000000000" pitchFamily="2" charset="2"/>
              </a:rPr>
              <a:t>gangguan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vaskularisas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usus</a:t>
            </a:r>
            <a:r>
              <a:rPr lang="en-US" dirty="0" smtClean="0">
                <a:sym typeface="Wingdings" panose="05000000000000000000" pitchFamily="2" charset="2"/>
              </a:rPr>
              <a:t>. </a:t>
            </a:r>
          </a:p>
          <a:p>
            <a:endParaRPr lang="en-US" dirty="0" smtClean="0"/>
          </a:p>
          <a:p>
            <a:r>
              <a:rPr lang="en-US" dirty="0" smtClean="0"/>
              <a:t>B. </a:t>
            </a:r>
            <a:r>
              <a:rPr lang="en-US" dirty="0" err="1" smtClean="0"/>
              <a:t>Berdasar</a:t>
            </a:r>
            <a:r>
              <a:rPr lang="en-US" dirty="0" smtClean="0"/>
              <a:t> </a:t>
            </a:r>
            <a:r>
              <a:rPr lang="en-US" dirty="0" err="1" smtClean="0"/>
              <a:t>letak</a:t>
            </a:r>
            <a:r>
              <a:rPr lang="en-US" dirty="0" smtClean="0"/>
              <a:t> di </a:t>
            </a:r>
            <a:r>
              <a:rPr lang="en-US" dirty="0" err="1" smtClean="0"/>
              <a:t>bagi</a:t>
            </a:r>
            <a:r>
              <a:rPr lang="en-US" dirty="0" smtClean="0"/>
              <a:t> 2 </a:t>
            </a:r>
            <a:r>
              <a:rPr lang="en-US" dirty="0"/>
              <a:t>:</a:t>
            </a:r>
            <a:endParaRPr lang="en-US" dirty="0" smtClean="0"/>
          </a:p>
          <a:p>
            <a:r>
              <a:rPr lang="en-US" b="1" dirty="0" smtClean="0">
                <a:solidFill>
                  <a:srgbClr val="7030A0"/>
                </a:solidFill>
              </a:rPr>
              <a:t>-   Ileus </a:t>
            </a:r>
            <a:r>
              <a:rPr lang="en-US" b="1" dirty="0" err="1" smtClean="0">
                <a:solidFill>
                  <a:srgbClr val="7030A0"/>
                </a:solidFill>
              </a:rPr>
              <a:t>letak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</a:rPr>
              <a:t>tinggi</a:t>
            </a:r>
            <a:r>
              <a:rPr lang="en-US" b="1" dirty="0" smtClean="0">
                <a:solidFill>
                  <a:srgbClr val="7030A0"/>
                </a:solidFill>
              </a:rPr>
              <a:t>  (Small Bowel Obstruction)</a:t>
            </a:r>
            <a:r>
              <a:rPr lang="en-US" dirty="0" smtClean="0"/>
              <a:t>	</a:t>
            </a:r>
          </a:p>
          <a:p>
            <a:r>
              <a:rPr lang="en-US" b="1" dirty="0" smtClean="0">
                <a:solidFill>
                  <a:srgbClr val="7030A0"/>
                </a:solidFill>
              </a:rPr>
              <a:t>-   Ileus </a:t>
            </a:r>
            <a:r>
              <a:rPr lang="en-US" b="1" dirty="0" err="1" smtClean="0">
                <a:solidFill>
                  <a:srgbClr val="7030A0"/>
                </a:solidFill>
              </a:rPr>
              <a:t>letak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</a:rPr>
              <a:t>rendah</a:t>
            </a:r>
            <a:r>
              <a:rPr lang="en-US" b="1" dirty="0" smtClean="0">
                <a:solidFill>
                  <a:srgbClr val="7030A0"/>
                </a:solidFill>
              </a:rPr>
              <a:t> (Large Bowel Obstruction)</a:t>
            </a:r>
            <a:r>
              <a:rPr lang="en-US" dirty="0" smtClean="0"/>
              <a:t>	</a:t>
            </a:r>
          </a:p>
          <a:p>
            <a:r>
              <a:rPr lang="en-US" dirty="0" smtClean="0"/>
              <a:t> 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>
          <a:xfrm>
            <a:off x="1066800" y="152400"/>
            <a:ext cx="2145792" cy="792162"/>
          </a:xfrm>
        </p:spPr>
        <p:txBody>
          <a:bodyPr/>
          <a:lstStyle/>
          <a:p>
            <a:r>
              <a:rPr lang="en-US" dirty="0" err="1" smtClean="0"/>
              <a:t>Etiologi</a:t>
            </a:r>
            <a:r>
              <a:rPr lang="en-US" dirty="0" smtClean="0"/>
              <a:t> :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/>
        </p:nvGraphicFramePr>
        <p:xfrm>
          <a:off x="1219200" y="1066800"/>
          <a:ext cx="7696200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>
          <a:xfrm>
            <a:off x="1371600" y="27709"/>
            <a:ext cx="7498080" cy="1143000"/>
          </a:xfrm>
        </p:spPr>
        <p:txBody>
          <a:bodyPr/>
          <a:lstStyle/>
          <a:p>
            <a:r>
              <a:rPr lang="en-US" dirty="0" err="1" smtClean="0"/>
              <a:t>Gejala</a:t>
            </a:r>
            <a:r>
              <a:rPr lang="en-US" dirty="0" smtClean="0"/>
              <a:t> </a:t>
            </a:r>
            <a:r>
              <a:rPr lang="en-US" dirty="0" err="1" smtClean="0"/>
              <a:t>klinis</a:t>
            </a:r>
            <a:r>
              <a:rPr lang="en-US" dirty="0" smtClean="0"/>
              <a:t> Ileus </a:t>
            </a:r>
            <a:r>
              <a:rPr lang="en-US" dirty="0" err="1" smtClean="0"/>
              <a:t>Obstruksi</a:t>
            </a:r>
            <a:endParaRPr lang="en-US" dirty="0"/>
          </a:p>
        </p:txBody>
      </p:sp>
      <p:sp>
        <p:nvSpPr>
          <p:cNvPr id="5" name="Content Placeholder 4"/>
          <p:cNvSpPr>
            <a:spLocks noGrp="1" noEditPoints="1"/>
          </p:cNvSpPr>
          <p:nvPr>
            <p:ph idx="1"/>
          </p:nvPr>
        </p:nvSpPr>
        <p:spPr>
          <a:xfrm>
            <a:off x="1447800" y="1219200"/>
            <a:ext cx="7498080" cy="4800600"/>
          </a:xfrm>
        </p:spPr>
        <p:txBody>
          <a:bodyPr>
            <a:normAutofit/>
          </a:bodyPr>
          <a:lstStyle/>
          <a:p>
            <a:r>
              <a:rPr lang="en-US" sz="1800" dirty="0" smtClean="0"/>
              <a:t>Colic abdomen </a:t>
            </a:r>
            <a:r>
              <a:rPr lang="en-US" sz="1800" dirty="0" err="1" smtClean="0"/>
              <a:t>hebat</a:t>
            </a:r>
            <a:r>
              <a:rPr lang="en-US" sz="1800" dirty="0" smtClean="0"/>
              <a:t>, </a:t>
            </a:r>
            <a:r>
              <a:rPr lang="en-US" sz="1800" dirty="0" err="1" smtClean="0"/>
              <a:t>bersifat</a:t>
            </a:r>
            <a:r>
              <a:rPr lang="en-US" sz="1800" dirty="0" smtClean="0"/>
              <a:t> </a:t>
            </a:r>
            <a:r>
              <a:rPr lang="en-US" sz="1800" dirty="0" err="1" smtClean="0"/>
              <a:t>menetap</a:t>
            </a:r>
            <a:r>
              <a:rPr lang="en-US" sz="1800" dirty="0" smtClean="0"/>
              <a:t>,  </a:t>
            </a:r>
            <a:r>
              <a:rPr lang="en-US" sz="1800" dirty="0" err="1" smtClean="0"/>
              <a:t>makin</a:t>
            </a:r>
            <a:r>
              <a:rPr lang="en-US" sz="1800" dirty="0" smtClean="0"/>
              <a:t> lama </a:t>
            </a:r>
            <a:r>
              <a:rPr lang="en-US" sz="1800" dirty="0" err="1" smtClean="0"/>
              <a:t>makin</a:t>
            </a:r>
            <a:r>
              <a:rPr lang="en-US" sz="1800" dirty="0" smtClean="0"/>
              <a:t> </a:t>
            </a:r>
            <a:r>
              <a:rPr lang="en-US" sz="1800" dirty="0" err="1" smtClean="0"/>
              <a:t>hebat</a:t>
            </a:r>
            <a:endParaRPr lang="en-US" sz="1800" dirty="0" smtClean="0"/>
          </a:p>
          <a:p>
            <a:r>
              <a:rPr lang="en-US" sz="1800" dirty="0" err="1" smtClean="0"/>
              <a:t>Perut</a:t>
            </a:r>
            <a:r>
              <a:rPr lang="en-US" sz="1800" dirty="0" smtClean="0"/>
              <a:t> </a:t>
            </a:r>
            <a:r>
              <a:rPr lang="en-US" sz="1800" dirty="0" err="1" smtClean="0"/>
              <a:t>membuncit</a:t>
            </a:r>
            <a:r>
              <a:rPr lang="en-US" sz="1800" dirty="0" smtClean="0"/>
              <a:t> ( </a:t>
            </a:r>
            <a:r>
              <a:rPr lang="en-US" sz="1800" dirty="0" err="1" smtClean="0"/>
              <a:t>distensi</a:t>
            </a:r>
            <a:r>
              <a:rPr lang="en-US" sz="1800" dirty="0" smtClean="0"/>
              <a:t> )</a:t>
            </a:r>
          </a:p>
          <a:p>
            <a:r>
              <a:rPr lang="en-US" sz="1800" dirty="0"/>
              <a:t>A</a:t>
            </a:r>
            <a:r>
              <a:rPr lang="en-US" sz="1800" dirty="0" smtClean="0"/>
              <a:t>bdominal wall tenderness</a:t>
            </a:r>
          </a:p>
          <a:p>
            <a:r>
              <a:rPr lang="en-US" sz="1800" dirty="0" err="1" smtClean="0"/>
              <a:t>Inspeksi</a:t>
            </a:r>
            <a:r>
              <a:rPr lang="en-US" sz="1800" dirty="0" smtClean="0"/>
              <a:t> :  </a:t>
            </a:r>
            <a:r>
              <a:rPr lang="en-US" sz="1800" dirty="0" err="1" smtClean="0"/>
              <a:t>Darm</a:t>
            </a:r>
            <a:r>
              <a:rPr lang="en-US" sz="1800" dirty="0" smtClean="0"/>
              <a:t> Contour 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err="1" smtClean="0"/>
              <a:t>Darm</a:t>
            </a:r>
            <a:r>
              <a:rPr lang="en-US" sz="1800" dirty="0" smtClean="0"/>
              <a:t> </a:t>
            </a:r>
            <a:r>
              <a:rPr lang="en-US" sz="1800" dirty="0" err="1" smtClean="0"/>
              <a:t>Steifung</a:t>
            </a:r>
            <a:endParaRPr lang="en-US" sz="1800" dirty="0" smtClean="0"/>
          </a:p>
          <a:p>
            <a:r>
              <a:rPr lang="en-US" sz="1800" dirty="0" err="1" smtClean="0"/>
              <a:t>Palpasi</a:t>
            </a:r>
            <a:r>
              <a:rPr lang="en-US" sz="1800" dirty="0" smtClean="0"/>
              <a:t> :  </a:t>
            </a:r>
            <a:r>
              <a:rPr lang="en-US" sz="1800" dirty="0" err="1" smtClean="0"/>
              <a:t>kadang</a:t>
            </a:r>
            <a:r>
              <a:rPr lang="en-US" sz="1800" dirty="0" smtClean="0"/>
              <a:t> </a:t>
            </a:r>
            <a:r>
              <a:rPr lang="en-US" sz="1800" dirty="0" err="1" smtClean="0"/>
              <a:t>teraba</a:t>
            </a:r>
            <a:r>
              <a:rPr lang="en-US" sz="1800" dirty="0" smtClean="0"/>
              <a:t> </a:t>
            </a:r>
            <a:r>
              <a:rPr lang="en-US" sz="1800" dirty="0" err="1" smtClean="0"/>
              <a:t>massa</a:t>
            </a:r>
            <a:r>
              <a:rPr lang="en-US" sz="1800" dirty="0" smtClean="0"/>
              <a:t> tumor, hernia , </a:t>
            </a:r>
            <a:r>
              <a:rPr lang="en-US" sz="1800" dirty="0" err="1" smtClean="0"/>
              <a:t>dll</a:t>
            </a:r>
            <a:endParaRPr lang="en-US" sz="1800" dirty="0" smtClean="0"/>
          </a:p>
          <a:p>
            <a:r>
              <a:rPr lang="en-US" sz="1800" dirty="0" err="1" smtClean="0"/>
              <a:t>Perkusi</a:t>
            </a:r>
            <a:r>
              <a:rPr lang="en-US" sz="1800" dirty="0" smtClean="0"/>
              <a:t> :  </a:t>
            </a:r>
            <a:r>
              <a:rPr lang="en-US" sz="1800" dirty="0" err="1" smtClean="0"/>
              <a:t>Hipertimpani</a:t>
            </a:r>
            <a:r>
              <a:rPr lang="en-US" sz="1800" dirty="0" smtClean="0"/>
              <a:t> </a:t>
            </a:r>
          </a:p>
          <a:p>
            <a:r>
              <a:rPr lang="en-US" sz="1800" dirty="0" err="1" smtClean="0"/>
              <a:t>Auskultasi</a:t>
            </a:r>
            <a:r>
              <a:rPr lang="en-US" sz="1800" dirty="0" smtClean="0"/>
              <a:t> :  Metallic sound + </a:t>
            </a:r>
            <a:r>
              <a:rPr lang="en-US" sz="1800" dirty="0" err="1" smtClean="0"/>
              <a:t>Borborhigni</a:t>
            </a:r>
            <a:r>
              <a:rPr lang="en-US" sz="1800" dirty="0" smtClean="0"/>
              <a:t> sound  (</a:t>
            </a:r>
            <a:r>
              <a:rPr lang="en-US" sz="1800" dirty="0" err="1" smtClean="0"/>
              <a:t>bising</a:t>
            </a:r>
            <a:r>
              <a:rPr lang="en-US" sz="1800" dirty="0" smtClean="0"/>
              <a:t> </a:t>
            </a:r>
            <a:r>
              <a:rPr lang="en-US" sz="1800" dirty="0" err="1" smtClean="0"/>
              <a:t>usus</a:t>
            </a:r>
            <a:r>
              <a:rPr lang="en-US" sz="1800" dirty="0" smtClean="0"/>
              <a:t> </a:t>
            </a:r>
            <a:r>
              <a:rPr lang="en-US" sz="1800" dirty="0" err="1" smtClean="0"/>
              <a:t>kasar</a:t>
            </a:r>
            <a:r>
              <a:rPr lang="en-US" sz="1800" dirty="0" smtClean="0"/>
              <a:t>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err="1" smtClean="0"/>
              <a:t>meninggi</a:t>
            </a:r>
            <a:r>
              <a:rPr lang="en-US" sz="1800" dirty="0" smtClean="0"/>
              <a:t> </a:t>
            </a:r>
            <a:r>
              <a:rPr lang="id-ID" sz="1800" dirty="0" smtClean="0"/>
              <a:t>seperti suara air terjun</a:t>
            </a:r>
            <a:r>
              <a:rPr lang="en-US" sz="1800" dirty="0" smtClean="0"/>
              <a:t>) </a:t>
            </a:r>
            <a:endParaRPr lang="en-US" sz="1800" dirty="0" smtClean="0"/>
          </a:p>
          <a:p>
            <a:endParaRPr lang="en-US" sz="1800" dirty="0" smtClean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497208"/>
              </p:ext>
            </p:extLst>
          </p:nvPr>
        </p:nvGraphicFramePr>
        <p:xfrm>
          <a:off x="1600200" y="3962400"/>
          <a:ext cx="6096000" cy="27954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13508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Letak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tinggi</a:t>
                      </a:r>
                      <a:r>
                        <a:rPr lang="en-US" dirty="0" smtClean="0"/>
                        <a:t>  (SBO)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Letak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rendah</a:t>
                      </a:r>
                      <a:r>
                        <a:rPr lang="en-US" dirty="0" smtClean="0"/>
                        <a:t> (LBO)</a:t>
                      </a:r>
                      <a:endParaRPr lang="en-US" dirty="0"/>
                    </a:p>
                  </a:txBody>
                  <a:tcPr/>
                </a:tc>
              </a:tr>
              <a:tr h="2429691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600" dirty="0" err="1" smtClean="0"/>
                        <a:t>Muntah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hebat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terus-menerus</a:t>
                      </a:r>
                      <a:r>
                        <a:rPr lang="en-US" sz="1600" baseline="0" dirty="0" smtClean="0"/>
                        <a:t>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600" baseline="0" dirty="0" err="1" smtClean="0"/>
                        <a:t>Proyektil</a:t>
                      </a:r>
                      <a:r>
                        <a:rPr lang="en-US" sz="1600" baseline="0" dirty="0" smtClean="0"/>
                        <a:t>,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600" baseline="0" dirty="0" err="1" smtClean="0"/>
                        <a:t>Warna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kehijauan</a:t>
                      </a:r>
                      <a:endParaRPr lang="en-US" sz="1600" baseline="0" dirty="0" smtClean="0"/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600" baseline="0" dirty="0" err="1" smtClean="0"/>
                        <a:t>Tidak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kembung</a:t>
                      </a:r>
                      <a:r>
                        <a:rPr lang="en-US" sz="1600" baseline="0" dirty="0" smtClean="0"/>
                        <a:t> ( </a:t>
                      </a:r>
                      <a:r>
                        <a:rPr lang="en-US" sz="1600" baseline="0" dirty="0" err="1" smtClean="0"/>
                        <a:t>awalnya</a:t>
                      </a:r>
                      <a:r>
                        <a:rPr lang="en-US" sz="1600" baseline="0" dirty="0" smtClean="0"/>
                        <a:t> )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600" baseline="0" dirty="0" smtClean="0"/>
                        <a:t>Flatus </a:t>
                      </a:r>
                      <a:r>
                        <a:rPr lang="en-US" sz="1600" baseline="0" dirty="0" err="1" smtClean="0"/>
                        <a:t>dan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pasase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biasanya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msh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ada</a:t>
                      </a:r>
                      <a:r>
                        <a:rPr lang="en-US" sz="1600" baseline="0" dirty="0" smtClean="0"/>
                        <a:t> (</a:t>
                      </a:r>
                      <a:r>
                        <a:rPr lang="en-US" sz="1600" baseline="0" dirty="0" err="1" smtClean="0"/>
                        <a:t>awal</a:t>
                      </a:r>
                      <a:r>
                        <a:rPr lang="en-US" sz="1600" baseline="0" dirty="0" smtClean="0"/>
                        <a:t>)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600" baseline="0" dirty="0" err="1" smtClean="0"/>
                        <a:t>Abd</a:t>
                      </a:r>
                      <a:r>
                        <a:rPr lang="en-US" sz="1600" baseline="0" dirty="0" smtClean="0"/>
                        <a:t> pain </a:t>
                      </a:r>
                      <a:r>
                        <a:rPr lang="en-US" sz="1600" baseline="0" dirty="0" err="1" smtClean="0"/>
                        <a:t>terlokalisir</a:t>
                      </a:r>
                      <a:r>
                        <a:rPr lang="en-US" sz="1600" baseline="0" dirty="0" smtClean="0"/>
                        <a:t> di epigastrium </a:t>
                      </a:r>
                      <a:r>
                        <a:rPr lang="en-US" sz="1600" baseline="0" dirty="0" err="1" smtClean="0"/>
                        <a:t>dan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periumbilikal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 err="1" smtClean="0"/>
                        <a:t>Muntah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muncul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belakangan</a:t>
                      </a:r>
                      <a:r>
                        <a:rPr lang="en-US" dirty="0" smtClean="0"/>
                        <a:t> / </a:t>
                      </a:r>
                      <a:r>
                        <a:rPr lang="en-US" dirty="0" err="1" smtClean="0"/>
                        <a:t>distensi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dulu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baru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muntah</a:t>
                      </a:r>
                      <a:endParaRPr lang="en-US" dirty="0" smtClean="0"/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 err="1" smtClean="0"/>
                        <a:t>Tidak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proyektil</a:t>
                      </a:r>
                      <a:endParaRPr lang="en-US" baseline="0" dirty="0" smtClean="0"/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baseline="0" dirty="0" err="1" smtClean="0"/>
                        <a:t>Kembung</a:t>
                      </a:r>
                      <a:r>
                        <a:rPr lang="en-US" baseline="0" dirty="0" smtClean="0"/>
                        <a:t>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baseline="0" dirty="0" err="1" smtClean="0"/>
                        <a:t>Muntah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bau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feses</a:t>
                      </a:r>
                      <a:endParaRPr lang="en-US" baseline="0" dirty="0" smtClean="0"/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baseline="0" dirty="0" err="1" smtClean="0"/>
                        <a:t>Warna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cair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kecoklatan</a:t>
                      </a:r>
                      <a:endParaRPr lang="en-US" baseline="0" dirty="0" smtClean="0"/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baseline="0" dirty="0" smtClean="0"/>
                        <a:t>Lower </a:t>
                      </a:r>
                      <a:r>
                        <a:rPr lang="en-US" baseline="0" dirty="0" err="1" smtClean="0"/>
                        <a:t>Abd</a:t>
                      </a:r>
                      <a:r>
                        <a:rPr lang="en-US" baseline="0" dirty="0" smtClean="0"/>
                        <a:t> cramp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baseline="0" dirty="0" err="1" smtClean="0"/>
                        <a:t>Konstipasi</a:t>
                      </a:r>
                      <a:r>
                        <a:rPr lang="en-US" baseline="0" dirty="0" smtClean="0"/>
                        <a:t> </a:t>
                      </a:r>
                      <a:endParaRPr lang="en-US" dirty="0" smtClean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>
          <a:xfrm>
            <a:off x="533400" y="152400"/>
            <a:ext cx="8077200" cy="685800"/>
          </a:xfrm>
        </p:spPr>
        <p:txBody>
          <a:bodyPr>
            <a:normAutofit/>
          </a:bodyPr>
          <a:lstStyle/>
          <a:p>
            <a:r>
              <a:rPr lang="en-US" sz="3600" b="1" dirty="0" err="1" smtClean="0"/>
              <a:t>Gambaran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radiologis</a:t>
            </a:r>
            <a:r>
              <a:rPr lang="en-US" sz="3600" b="1" dirty="0" smtClean="0"/>
              <a:t> ileus </a:t>
            </a:r>
            <a:r>
              <a:rPr lang="en-US" sz="3600" b="1" dirty="0" err="1" smtClean="0"/>
              <a:t>obstruksi</a:t>
            </a:r>
            <a:r>
              <a:rPr lang="en-US" sz="3600" b="1" dirty="0" smtClean="0"/>
              <a:t>  </a:t>
            </a:r>
            <a:endParaRPr lang="en-US" sz="3600" b="1" dirty="0"/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1"/>
          </p:nvPr>
        </p:nvSpPr>
        <p:spPr>
          <a:xfrm>
            <a:off x="304800" y="990600"/>
            <a:ext cx="4023360" cy="64008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400" dirty="0" smtClean="0"/>
              <a:t>         </a:t>
            </a:r>
            <a:r>
              <a:rPr lang="en-US" sz="2400" dirty="0" err="1" smtClean="0"/>
              <a:t>Letak</a:t>
            </a:r>
            <a:r>
              <a:rPr lang="en-US" sz="2400" dirty="0" smtClean="0"/>
              <a:t> </a:t>
            </a:r>
            <a:r>
              <a:rPr lang="en-US" sz="2400" dirty="0" err="1" smtClean="0"/>
              <a:t>tinggi</a:t>
            </a:r>
            <a:endParaRPr lang="en-US" sz="2400" dirty="0"/>
          </a:p>
        </p:txBody>
      </p:sp>
      <p:sp>
        <p:nvSpPr>
          <p:cNvPr id="5" name="Text Placeholder 4"/>
          <p:cNvSpPr>
            <a:spLocks noGrp="1" noEditPoints="1"/>
          </p:cNvSpPr>
          <p:nvPr>
            <p:ph type="body" sz="half" idx="3"/>
          </p:nvPr>
        </p:nvSpPr>
        <p:spPr>
          <a:xfrm>
            <a:off x="4800600" y="990600"/>
            <a:ext cx="4023360" cy="64008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400" dirty="0" smtClean="0"/>
              <a:t>          </a:t>
            </a:r>
            <a:r>
              <a:rPr lang="en-US" sz="2400" dirty="0" err="1" smtClean="0"/>
              <a:t>Letak</a:t>
            </a:r>
            <a:r>
              <a:rPr lang="en-US" sz="2400" dirty="0" smtClean="0"/>
              <a:t> </a:t>
            </a:r>
            <a:r>
              <a:rPr lang="en-US" sz="2400" dirty="0" err="1" smtClean="0"/>
              <a:t>rendah</a:t>
            </a:r>
            <a:endParaRPr lang="en-US" sz="2400" dirty="0"/>
          </a:p>
        </p:txBody>
      </p:sp>
      <p:sp>
        <p:nvSpPr>
          <p:cNvPr id="4" name="Content Placeholder 3"/>
          <p:cNvSpPr>
            <a:spLocks noGrp="1" noEditPoints="1"/>
          </p:cNvSpPr>
          <p:nvPr>
            <p:ph sz="quarter" idx="2"/>
          </p:nvPr>
        </p:nvSpPr>
        <p:spPr>
          <a:xfrm>
            <a:off x="304800" y="1752600"/>
            <a:ext cx="4023360" cy="48006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r>
              <a:rPr lang="en-US" dirty="0" err="1" smtClean="0"/>
              <a:t>Dilatasi</a:t>
            </a:r>
            <a:r>
              <a:rPr lang="en-US" dirty="0" smtClean="0"/>
              <a:t> di </a:t>
            </a:r>
            <a:r>
              <a:rPr lang="en-US" dirty="0" err="1" smtClean="0"/>
              <a:t>proksimal</a:t>
            </a:r>
            <a:r>
              <a:rPr lang="en-US" dirty="0" smtClean="0"/>
              <a:t> </a:t>
            </a:r>
            <a:r>
              <a:rPr lang="en-US" dirty="0" err="1" smtClean="0"/>
              <a:t>sumbatan</a:t>
            </a:r>
            <a:endParaRPr lang="en-US" dirty="0" smtClean="0"/>
          </a:p>
          <a:p>
            <a:r>
              <a:rPr lang="en-US" dirty="0" err="1" smtClean="0"/>
              <a:t>Distribusi</a:t>
            </a:r>
            <a:r>
              <a:rPr lang="en-US" dirty="0" smtClean="0"/>
              <a:t> di </a:t>
            </a:r>
            <a:r>
              <a:rPr lang="en-US" dirty="0" err="1" smtClean="0"/>
              <a:t>sentral</a:t>
            </a:r>
            <a:endParaRPr lang="en-US" dirty="0" smtClean="0"/>
          </a:p>
          <a:p>
            <a:r>
              <a:rPr lang="en-US" dirty="0" smtClean="0"/>
              <a:t>Di proximal </a:t>
            </a:r>
            <a:r>
              <a:rPr lang="en-US" dirty="0" err="1" smtClean="0"/>
              <a:t>ileocaecal</a:t>
            </a:r>
            <a:r>
              <a:rPr lang="en-US" dirty="0" smtClean="0"/>
              <a:t> junction</a:t>
            </a:r>
          </a:p>
          <a:p>
            <a:r>
              <a:rPr lang="en-US" dirty="0" err="1" smtClean="0"/>
              <a:t>Kolaps</a:t>
            </a:r>
            <a:r>
              <a:rPr lang="en-US" dirty="0" smtClean="0"/>
              <a:t> </a:t>
            </a:r>
            <a:r>
              <a:rPr lang="en-US" dirty="0" err="1" smtClean="0"/>
              <a:t>usus</a:t>
            </a:r>
            <a:r>
              <a:rPr lang="en-US" dirty="0" smtClean="0"/>
              <a:t> di distal </a:t>
            </a:r>
            <a:r>
              <a:rPr lang="en-US" dirty="0" err="1" smtClean="0"/>
              <a:t>sumbatan</a:t>
            </a:r>
            <a:endParaRPr lang="en-US" dirty="0" smtClean="0"/>
          </a:p>
          <a:p>
            <a:r>
              <a:rPr lang="en-US" dirty="0" err="1"/>
              <a:t>P</a:t>
            </a:r>
            <a:r>
              <a:rPr lang="en-US" dirty="0" err="1" smtClean="0"/>
              <a:t>enebalan</a:t>
            </a:r>
            <a:r>
              <a:rPr lang="en-US" dirty="0" smtClean="0"/>
              <a:t> </a:t>
            </a:r>
            <a:r>
              <a:rPr lang="en-US" dirty="0" err="1" smtClean="0"/>
              <a:t>dinding</a:t>
            </a:r>
            <a:r>
              <a:rPr lang="en-US" dirty="0" smtClean="0"/>
              <a:t> </a:t>
            </a:r>
            <a:r>
              <a:rPr lang="en-US" dirty="0" err="1" smtClean="0"/>
              <a:t>usus</a:t>
            </a:r>
            <a:r>
              <a:rPr lang="en-US" dirty="0" smtClean="0"/>
              <a:t>  </a:t>
            </a:r>
            <a:r>
              <a:rPr lang="en-US" dirty="0" err="1" smtClean="0"/>
              <a:t>halus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/>
              <a:t>Hearing bone appearance</a:t>
            </a:r>
          </a:p>
          <a:p>
            <a:r>
              <a:rPr lang="en-US" dirty="0" smtClean="0"/>
              <a:t>Air fluid level </a:t>
            </a:r>
            <a:r>
              <a:rPr lang="en-US" dirty="0" err="1" smtClean="0"/>
              <a:t>pendek-pendek</a:t>
            </a:r>
            <a:r>
              <a:rPr lang="en-US" dirty="0" smtClean="0"/>
              <a:t> (step ladder appearance), </a:t>
            </a:r>
            <a:r>
              <a:rPr lang="en-US" dirty="0" err="1" smtClean="0"/>
              <a:t>menempel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sama</a:t>
            </a:r>
            <a:r>
              <a:rPr lang="en-US" dirty="0" smtClean="0"/>
              <a:t> lain</a:t>
            </a:r>
          </a:p>
          <a:p>
            <a:r>
              <a:rPr lang="en-US" dirty="0" err="1" smtClean="0"/>
              <a:t>Gambaran</a:t>
            </a:r>
            <a:r>
              <a:rPr lang="en-US" dirty="0" smtClean="0"/>
              <a:t> </a:t>
            </a:r>
            <a:r>
              <a:rPr lang="en-US" dirty="0" err="1" smtClean="0"/>
              <a:t>valvula</a:t>
            </a:r>
            <a:r>
              <a:rPr lang="en-US" dirty="0" smtClean="0"/>
              <a:t> </a:t>
            </a:r>
            <a:r>
              <a:rPr lang="en-US" dirty="0" err="1" smtClean="0"/>
              <a:t>conniventes</a:t>
            </a:r>
            <a:endParaRPr lang="en-US" dirty="0" smtClean="0"/>
          </a:p>
          <a:p>
            <a:r>
              <a:rPr lang="en-US" dirty="0" err="1" smtClean="0"/>
              <a:t>Gambaran</a:t>
            </a:r>
            <a:r>
              <a:rPr lang="en-US" dirty="0" smtClean="0"/>
              <a:t> string of beads/pearl</a:t>
            </a:r>
          </a:p>
          <a:p>
            <a:r>
              <a:rPr lang="en-US" dirty="0" smtClean="0"/>
              <a:t>Coil Spring Appearance / Stack of coins Appearance</a:t>
            </a:r>
            <a:endParaRPr lang="en-US" dirty="0"/>
          </a:p>
        </p:txBody>
      </p:sp>
      <p:sp>
        <p:nvSpPr>
          <p:cNvPr id="6" name="Content Placeholder 5"/>
          <p:cNvSpPr>
            <a:spLocks noGrp="1" noEditPoints="1"/>
          </p:cNvSpPr>
          <p:nvPr>
            <p:ph sz="quarter" idx="4"/>
          </p:nvPr>
        </p:nvSpPr>
        <p:spPr>
          <a:xfrm>
            <a:off x="4800600" y="1752600"/>
            <a:ext cx="4023360" cy="48006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r>
              <a:rPr lang="en-US" dirty="0" err="1" smtClean="0"/>
              <a:t>Dilatasi</a:t>
            </a:r>
            <a:r>
              <a:rPr lang="en-US" dirty="0" smtClean="0"/>
              <a:t>  </a:t>
            </a:r>
            <a:r>
              <a:rPr lang="en-US" dirty="0" err="1" smtClean="0"/>
              <a:t>usus</a:t>
            </a:r>
            <a:r>
              <a:rPr lang="en-US" dirty="0" smtClean="0"/>
              <a:t> </a:t>
            </a:r>
            <a:r>
              <a:rPr lang="en-US" dirty="0" err="1" smtClean="0"/>
              <a:t>halus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kolon</a:t>
            </a:r>
            <a:r>
              <a:rPr lang="en-US" dirty="0" smtClean="0"/>
              <a:t> proximal </a:t>
            </a:r>
            <a:r>
              <a:rPr lang="en-US" dirty="0" err="1" smtClean="0"/>
              <a:t>sumbatan</a:t>
            </a:r>
            <a:endParaRPr lang="en-US" dirty="0" smtClean="0"/>
          </a:p>
          <a:p>
            <a:r>
              <a:rPr lang="en-US" dirty="0" err="1" smtClean="0"/>
              <a:t>Distribusi</a:t>
            </a:r>
            <a:r>
              <a:rPr lang="en-US" dirty="0" smtClean="0"/>
              <a:t> di </a:t>
            </a:r>
            <a:r>
              <a:rPr lang="en-US" dirty="0" err="1" smtClean="0"/>
              <a:t>perifer</a:t>
            </a:r>
            <a:endParaRPr lang="en-US" dirty="0" smtClean="0"/>
          </a:p>
          <a:p>
            <a:r>
              <a:rPr lang="en-US" dirty="0" err="1" smtClean="0"/>
              <a:t>Sumbatan</a:t>
            </a:r>
            <a:r>
              <a:rPr lang="en-US" dirty="0" smtClean="0"/>
              <a:t> di </a:t>
            </a:r>
            <a:r>
              <a:rPr lang="en-US" dirty="0" err="1" smtClean="0"/>
              <a:t>kolon</a:t>
            </a:r>
            <a:endParaRPr lang="en-US" dirty="0" smtClean="0"/>
          </a:p>
          <a:p>
            <a:r>
              <a:rPr lang="es-ES" dirty="0" err="1" smtClean="0"/>
              <a:t>Kolaps</a:t>
            </a:r>
            <a:r>
              <a:rPr lang="es-ES" dirty="0" smtClean="0"/>
              <a:t> </a:t>
            </a:r>
            <a:r>
              <a:rPr lang="es-ES" dirty="0" err="1" smtClean="0"/>
              <a:t>usus</a:t>
            </a:r>
            <a:r>
              <a:rPr lang="es-ES" dirty="0" smtClean="0"/>
              <a:t> di distal </a:t>
            </a:r>
            <a:r>
              <a:rPr lang="es-ES" dirty="0" err="1" smtClean="0"/>
              <a:t>sumbatan,gambaran</a:t>
            </a:r>
            <a:r>
              <a:rPr lang="es-ES" dirty="0" smtClean="0"/>
              <a:t> </a:t>
            </a:r>
            <a:r>
              <a:rPr lang="es-ES" dirty="0" err="1" smtClean="0"/>
              <a:t>udara</a:t>
            </a:r>
            <a:r>
              <a:rPr lang="es-ES" dirty="0" smtClean="0"/>
              <a:t> di </a:t>
            </a:r>
            <a:r>
              <a:rPr lang="es-ES" dirty="0" err="1" smtClean="0"/>
              <a:t>rektum</a:t>
            </a:r>
            <a:r>
              <a:rPr lang="es-ES" dirty="0" smtClean="0"/>
              <a:t> dan </a:t>
            </a:r>
            <a:r>
              <a:rPr lang="es-ES" dirty="0" err="1" smtClean="0"/>
              <a:t>kolon</a:t>
            </a:r>
            <a:r>
              <a:rPr lang="es-ES" dirty="0" smtClean="0"/>
              <a:t> </a:t>
            </a:r>
            <a:r>
              <a:rPr lang="es-ES" dirty="0" err="1" smtClean="0"/>
              <a:t>sigmoid</a:t>
            </a:r>
            <a:r>
              <a:rPr lang="es-ES" dirty="0" smtClean="0"/>
              <a:t> </a:t>
            </a:r>
            <a:r>
              <a:rPr lang="es-ES" dirty="0" err="1" smtClean="0"/>
              <a:t>menghilang</a:t>
            </a:r>
            <a:endParaRPr lang="es-ES" dirty="0" smtClean="0"/>
          </a:p>
          <a:p>
            <a:r>
              <a:rPr lang="en-US" dirty="0" smtClean="0"/>
              <a:t>Hearing bone appearance</a:t>
            </a:r>
          </a:p>
          <a:p>
            <a:r>
              <a:rPr lang="en-US" dirty="0" smtClean="0"/>
              <a:t>Ada </a:t>
            </a:r>
            <a:r>
              <a:rPr lang="en-US" dirty="0" err="1" smtClean="0"/>
              <a:t>sedikit</a:t>
            </a:r>
            <a:r>
              <a:rPr lang="en-US" dirty="0" smtClean="0"/>
              <a:t>  Air fluid level </a:t>
            </a:r>
            <a:r>
              <a:rPr lang="en-US" dirty="0" err="1" smtClean="0"/>
              <a:t>pendek-pendek</a:t>
            </a:r>
            <a:r>
              <a:rPr lang="en-US" dirty="0" smtClean="0"/>
              <a:t> (step ladder appearance) </a:t>
            </a:r>
            <a:r>
              <a:rPr lang="en-US" dirty="0" err="1" smtClean="0"/>
              <a:t>dan</a:t>
            </a:r>
            <a:r>
              <a:rPr lang="en-US" dirty="0" smtClean="0"/>
              <a:t> air fluid level </a:t>
            </a:r>
            <a:r>
              <a:rPr lang="en-US" dirty="0" err="1" smtClean="0"/>
              <a:t>panjang-panjang</a:t>
            </a:r>
            <a:r>
              <a:rPr lang="en-US" dirty="0"/>
              <a:t> </a:t>
            </a:r>
            <a:r>
              <a:rPr lang="en-US" dirty="0" smtClean="0"/>
              <a:t>di colon</a:t>
            </a:r>
          </a:p>
          <a:p>
            <a:r>
              <a:rPr lang="en-US" dirty="0" err="1" smtClean="0"/>
              <a:t>Biasanya</a:t>
            </a:r>
            <a:r>
              <a:rPr lang="en-US" dirty="0" smtClean="0"/>
              <a:t> </a:t>
            </a:r>
            <a:r>
              <a:rPr lang="en-US" dirty="0" err="1" smtClean="0"/>
              <a:t>terlihat</a:t>
            </a:r>
            <a:r>
              <a:rPr lang="en-US" dirty="0" smtClean="0"/>
              <a:t> </a:t>
            </a:r>
            <a:r>
              <a:rPr lang="en-US" dirty="0" err="1" smtClean="0"/>
              <a:t>gambaran</a:t>
            </a:r>
            <a:r>
              <a:rPr lang="en-US" dirty="0" smtClean="0"/>
              <a:t> </a:t>
            </a:r>
            <a:r>
              <a:rPr lang="en-US" dirty="0" err="1" smtClean="0"/>
              <a:t>feses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err="1" smtClean="0">
                <a:sym typeface="Wingdings" panose="05000000000000000000" pitchFamily="2" charset="2"/>
              </a:rPr>
              <a:t>gambaran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udara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kecil,multiple</a:t>
            </a:r>
            <a:endParaRPr lang="en-US" dirty="0" smtClean="0">
              <a:sym typeface="Wingdings" panose="05000000000000000000" pitchFamily="2" charset="2"/>
            </a:endParaRPr>
          </a:p>
          <a:p>
            <a:r>
              <a:rPr lang="en-US" dirty="0" err="1" smtClean="0">
                <a:sym typeface="Wingdings" panose="05000000000000000000" pitchFamily="2" charset="2"/>
              </a:rPr>
              <a:t>Gambaran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Haustra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 noEditPoints="1"/>
          </p:cNvSpPr>
          <p:nvPr>
            <p:ph type="title"/>
          </p:nvPr>
        </p:nvSpPr>
        <p:spPr>
          <a:xfrm>
            <a:off x="1143000" y="0"/>
            <a:ext cx="7391400" cy="716280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Gambaran</a:t>
            </a:r>
            <a:r>
              <a:rPr lang="en-US" dirty="0"/>
              <a:t> </a:t>
            </a:r>
            <a:r>
              <a:rPr lang="en-US" dirty="0" err="1"/>
              <a:t>radiologis</a:t>
            </a:r>
            <a:r>
              <a:rPr lang="en-US" dirty="0"/>
              <a:t> ileus </a:t>
            </a:r>
            <a:r>
              <a:rPr lang="en-US" dirty="0" err="1"/>
              <a:t>obstruksi</a:t>
            </a:r>
            <a:r>
              <a:rPr lang="en-US" dirty="0"/>
              <a:t> 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143000" y="685800"/>
          <a:ext cx="7620000" cy="5955454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{00A15C55-8517-42AA-B614-E9B94910E393}</a:tableStyleId>
              </a:tblPr>
              <a:tblGrid>
                <a:gridCol w="1751724"/>
                <a:gridCol w="3065517"/>
                <a:gridCol w="2802759"/>
              </a:tblGrid>
              <a:tr h="57573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</a:t>
                      </a:r>
                      <a:r>
                        <a:rPr lang="en-US" sz="2400" dirty="0" err="1" smtClean="0"/>
                        <a:t>Letak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tinggi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Letak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rendah</a:t>
                      </a:r>
                      <a:endParaRPr lang="en-US" sz="2400" dirty="0"/>
                    </a:p>
                  </a:txBody>
                  <a:tcPr/>
                </a:tc>
              </a:tr>
              <a:tr h="643468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Letak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Dilatasi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Proximal </a:t>
                      </a:r>
                      <a:r>
                        <a:rPr lang="en-US" dirty="0" err="1" smtClean="0"/>
                        <a:t>sumbatan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Usus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Halus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dan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Kolon</a:t>
                      </a:r>
                      <a:r>
                        <a:rPr lang="en-US" dirty="0" smtClean="0"/>
                        <a:t> di proximal </a:t>
                      </a:r>
                      <a:r>
                        <a:rPr lang="en-US" dirty="0" err="1" smtClean="0"/>
                        <a:t>sumbatan</a:t>
                      </a:r>
                      <a:endParaRPr lang="en-US" dirty="0"/>
                    </a:p>
                  </a:txBody>
                  <a:tcPr/>
                </a:tc>
              </a:tr>
              <a:tr h="68580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Distribusi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usus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dan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udara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Sentral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Perifer</a:t>
                      </a:r>
                      <a:r>
                        <a:rPr lang="en-US" dirty="0" smtClean="0"/>
                        <a:t> (</a:t>
                      </a:r>
                      <a:r>
                        <a:rPr lang="en-US" dirty="0" err="1" smtClean="0"/>
                        <a:t>Kolon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</a:tr>
              <a:tr h="575733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Lokasi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sumbatan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Proximal </a:t>
                      </a:r>
                      <a:r>
                        <a:rPr lang="en-US" dirty="0" err="1" smtClean="0"/>
                        <a:t>iIeocaecal</a:t>
                      </a:r>
                      <a:r>
                        <a:rPr lang="en-US" dirty="0" smtClean="0"/>
                        <a:t> Junction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 </a:t>
                      </a:r>
                      <a:r>
                        <a:rPr lang="en-US" dirty="0" err="1" smtClean="0"/>
                        <a:t>kolon</a:t>
                      </a:r>
                      <a:r>
                        <a:rPr lang="en-US" dirty="0" smtClean="0"/>
                        <a:t> / distal </a:t>
                      </a:r>
                      <a:r>
                        <a:rPr lang="en-US" dirty="0" err="1" smtClean="0"/>
                        <a:t>ileocaecal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junct</a:t>
                      </a:r>
                      <a:r>
                        <a:rPr lang="en-US" baseline="0" dirty="0" smtClean="0"/>
                        <a:t>.</a:t>
                      </a:r>
                      <a:endParaRPr lang="en-US" dirty="0"/>
                    </a:p>
                  </a:txBody>
                  <a:tcPr/>
                </a:tc>
              </a:tr>
              <a:tr h="12192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Letak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Kolaps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usus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Distal </a:t>
                      </a:r>
                      <a:r>
                        <a:rPr lang="en-US" dirty="0" err="1" smtClean="0"/>
                        <a:t>sumbatan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Distal </a:t>
                      </a:r>
                      <a:r>
                        <a:rPr lang="en-US" dirty="0" err="1" smtClean="0"/>
                        <a:t>sumbatan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gambaran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udara</a:t>
                      </a:r>
                      <a:r>
                        <a:rPr lang="en-US" baseline="0" dirty="0" smtClean="0"/>
                        <a:t> di sigmoid </a:t>
                      </a:r>
                      <a:r>
                        <a:rPr lang="en-US" baseline="0" dirty="0" err="1" smtClean="0"/>
                        <a:t>dan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rektum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menghilang</a:t>
                      </a:r>
                      <a:endParaRPr lang="en-US" dirty="0"/>
                    </a:p>
                  </a:txBody>
                  <a:tcPr/>
                </a:tc>
              </a:tr>
              <a:tr h="575733">
                <a:tc>
                  <a:txBody>
                    <a:bodyPr/>
                    <a:lstStyle/>
                    <a:p>
                      <a:r>
                        <a:rPr lang="en-US" dirty="0" smtClean="0"/>
                        <a:t>Hearing</a:t>
                      </a:r>
                      <a:r>
                        <a:rPr lang="en-US" baseline="0" dirty="0" smtClean="0"/>
                        <a:t> Bone appearance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</a:tr>
              <a:tr h="575733">
                <a:tc>
                  <a:txBody>
                    <a:bodyPr/>
                    <a:lstStyle/>
                    <a:p>
                      <a:r>
                        <a:rPr lang="en-US" dirty="0" smtClean="0"/>
                        <a:t>Air Fluid</a:t>
                      </a:r>
                      <a:r>
                        <a:rPr lang="en-US" baseline="0" dirty="0" smtClean="0"/>
                        <a:t> Level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Pendek-pendek</a:t>
                      </a:r>
                      <a:r>
                        <a:rPr lang="en-US" dirty="0" smtClean="0"/>
                        <a:t>,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menempel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satu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sama</a:t>
                      </a:r>
                      <a:r>
                        <a:rPr lang="en-US" baseline="0" dirty="0" smtClean="0"/>
                        <a:t> lain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Sedikit</a:t>
                      </a:r>
                      <a:r>
                        <a:rPr lang="en-US" dirty="0" smtClean="0"/>
                        <a:t>,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pendek-pendek</a:t>
                      </a:r>
                      <a:r>
                        <a:rPr lang="en-US" baseline="0" dirty="0" smtClean="0"/>
                        <a:t>  </a:t>
                      </a:r>
                      <a:r>
                        <a:rPr lang="en-US" baseline="0" dirty="0" err="1" smtClean="0"/>
                        <a:t>dan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panjang-panjang</a:t>
                      </a:r>
                      <a:r>
                        <a:rPr lang="en-US" baseline="0" dirty="0" smtClean="0"/>
                        <a:t> di </a:t>
                      </a:r>
                      <a:r>
                        <a:rPr lang="en-US" baseline="0" dirty="0" err="1" smtClean="0"/>
                        <a:t>kolon</a:t>
                      </a:r>
                      <a:endParaRPr lang="en-US" dirty="0"/>
                    </a:p>
                  </a:txBody>
                  <a:tcPr/>
                </a:tc>
              </a:tr>
              <a:tr h="57573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Valvula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Conniventes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Haustra</a:t>
                      </a:r>
                      <a:endParaRPr lang="en-US" dirty="0"/>
                    </a:p>
                  </a:txBody>
                  <a:tcPr/>
                </a:tc>
              </a:tr>
              <a:tr h="57573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String</a:t>
                      </a:r>
                      <a:r>
                        <a:rPr lang="en-US" baseline="0" dirty="0" smtClean="0"/>
                        <a:t> of Beads / Pearls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Gambaran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Feses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smtClean="0"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en-US" dirty="0" err="1" smtClean="0">
                          <a:sym typeface="Wingdings" panose="05000000000000000000" pitchFamily="2" charset="2"/>
                        </a:rPr>
                        <a:t>udara</a:t>
                      </a:r>
                      <a:r>
                        <a:rPr lang="en-US" dirty="0" smtClean="0"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dirty="0" err="1" smtClean="0">
                          <a:sym typeface="Wingdings" panose="05000000000000000000" pitchFamily="2" charset="2"/>
                        </a:rPr>
                        <a:t>kecil</a:t>
                      </a:r>
                      <a:r>
                        <a:rPr lang="en-US" dirty="0" smtClean="0">
                          <a:sym typeface="Wingdings" panose="05000000000000000000" pitchFamily="2" charset="2"/>
                        </a:rPr>
                        <a:t> ,multiple.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 noEditPoints="1"/>
          </p:cNvSpPr>
          <p:nvPr>
            <p:ph type="title"/>
          </p:nvPr>
        </p:nvSpPr>
        <p:spPr>
          <a:xfrm>
            <a:off x="1371600" y="-27709"/>
            <a:ext cx="5486400" cy="942109"/>
          </a:xfrm>
        </p:spPr>
        <p:txBody>
          <a:bodyPr/>
          <a:lstStyle/>
          <a:p>
            <a:r>
              <a:rPr lang="en-US" dirty="0" smtClean="0"/>
              <a:t>Ileus </a:t>
            </a:r>
            <a:r>
              <a:rPr lang="en-US" dirty="0" err="1" smtClean="0"/>
              <a:t>letak</a:t>
            </a:r>
            <a:r>
              <a:rPr lang="en-US" dirty="0" smtClean="0"/>
              <a:t> </a:t>
            </a:r>
            <a:r>
              <a:rPr lang="en-US" dirty="0" err="1" smtClean="0"/>
              <a:t>tinggi</a:t>
            </a:r>
            <a:r>
              <a:rPr lang="en-US" dirty="0" smtClean="0"/>
              <a:t> (SBO)</a:t>
            </a:r>
            <a:endParaRPr lang="en-US" dirty="0"/>
          </a:p>
        </p:txBody>
      </p:sp>
      <p:pic>
        <p:nvPicPr>
          <p:cNvPr id="921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47800" y="779328"/>
            <a:ext cx="7696200" cy="5788347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 noEditPoints="1"/>
          </p:cNvSpPr>
          <p:nvPr>
            <p:ph type="title"/>
          </p:nvPr>
        </p:nvSpPr>
        <p:spPr>
          <a:xfrm>
            <a:off x="935182" y="1752600"/>
            <a:ext cx="8229600" cy="114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Text Placeholder 7"/>
          <p:cNvSpPr>
            <a:spLocks noGrp="1" noEditPoint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Ileus </a:t>
            </a:r>
            <a:r>
              <a:rPr lang="en-US" dirty="0" err="1" smtClean="0"/>
              <a:t>Letak</a:t>
            </a:r>
            <a:r>
              <a:rPr lang="en-US" dirty="0" smtClean="0"/>
              <a:t> </a:t>
            </a:r>
            <a:r>
              <a:rPr lang="en-US" dirty="0" err="1" smtClean="0"/>
              <a:t>Tinggi</a:t>
            </a:r>
            <a:r>
              <a:rPr lang="en-US" dirty="0" smtClean="0"/>
              <a:t> (SBO)</a:t>
            </a:r>
            <a:endParaRPr lang="en-US" dirty="0"/>
          </a:p>
        </p:txBody>
      </p:sp>
      <p:sp>
        <p:nvSpPr>
          <p:cNvPr id="10" name="Text Placeholder 9"/>
          <p:cNvSpPr>
            <a:spLocks noGrp="1" noEditPoints="1"/>
          </p:cNvSpPr>
          <p:nvPr>
            <p:ph type="body" sz="half" idx="3"/>
          </p:nvPr>
        </p:nvSpPr>
        <p:spPr>
          <a:xfrm>
            <a:off x="5030585" y="5918921"/>
            <a:ext cx="4023360" cy="524828"/>
          </a:xfrm>
        </p:spPr>
        <p:txBody>
          <a:bodyPr/>
          <a:lstStyle/>
          <a:p>
            <a:r>
              <a:rPr lang="en-US" dirty="0" err="1" smtClean="0"/>
              <a:t>Valvulae</a:t>
            </a:r>
            <a:r>
              <a:rPr lang="en-US" dirty="0" smtClean="0"/>
              <a:t> </a:t>
            </a:r>
            <a:r>
              <a:rPr lang="en-US" dirty="0" err="1" smtClean="0"/>
              <a:t>conniventes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85800" y="990601"/>
            <a:ext cx="3886200" cy="45850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3181" y="5686425"/>
            <a:ext cx="4638675" cy="409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Picture 4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076825" y="1465441"/>
            <a:ext cx="3838575" cy="45259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V="1">
            <a:off x="7239000" y="42975"/>
            <a:ext cx="1676400" cy="1422466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Rectangle 1"/>
          <p:cNvSpPr/>
          <p:nvPr/>
        </p:nvSpPr>
        <p:spPr>
          <a:xfrm>
            <a:off x="206518" y="6488668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 err="1"/>
              <a:t>Sumber</a:t>
            </a:r>
            <a:r>
              <a:rPr lang="en-US" sz="1200" dirty="0"/>
              <a:t> : </a:t>
            </a:r>
            <a:r>
              <a:rPr lang="en-US" sz="1200" dirty="0" err="1"/>
              <a:t>Radiologi</a:t>
            </a:r>
            <a:r>
              <a:rPr lang="en-US" sz="1200" dirty="0"/>
              <a:t> </a:t>
            </a:r>
            <a:r>
              <a:rPr lang="en-US" sz="1200" dirty="0" err="1"/>
              <a:t>emergensi,Ristaniah</a:t>
            </a:r>
            <a:r>
              <a:rPr lang="en-US" sz="1200" dirty="0"/>
              <a:t> D.Soetikno,2011,p.130,143-147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Notes Theme">
  <a:themeElements>
    <a:clrScheme name="Office Notes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Notes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 Notes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1"/>
        </a:gradFill>
      </a:fillStyleLst>
      <a:lnStyleLst>
        <a:ln w="9525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>
          <a:solidFill>
            <a:schemeClr val="phClr"/>
          </a:solidFill>
          <a:prstDash val="solid"/>
        </a:ln>
        <a:ln w="38100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8114</TotalTime>
  <Words>681</Words>
  <Application>Microsoft Office PowerPoint</Application>
  <PresentationFormat>On-screen Show (4:3)</PresentationFormat>
  <Paragraphs>135</Paragraphs>
  <Slides>17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Solstice</vt:lpstr>
      <vt:lpstr>ILEUS OBSTRUCTION    </vt:lpstr>
      <vt:lpstr>Definisi :</vt:lpstr>
      <vt:lpstr>Klasifikasi :</vt:lpstr>
      <vt:lpstr>Etiologi :</vt:lpstr>
      <vt:lpstr>Gejala klinis Ileus Obstruksi</vt:lpstr>
      <vt:lpstr>Gambaran radiologis ileus obstruksi  </vt:lpstr>
      <vt:lpstr>Gambaran radiologis ileus obstruksi </vt:lpstr>
      <vt:lpstr>Ileus letak tinggi (SBO)</vt:lpstr>
      <vt:lpstr>PowerPoint Presentation</vt:lpstr>
      <vt:lpstr>Coil Spring App</vt:lpstr>
      <vt:lpstr>String of beads / pearls sign</vt:lpstr>
      <vt:lpstr>Ileus Letak Rendah (LBO)</vt:lpstr>
      <vt:lpstr> Large bowel obstruction</vt:lpstr>
      <vt:lpstr>PowerPoint Presentation</vt:lpstr>
      <vt:lpstr>Pseudo-Obstruction</vt:lpstr>
      <vt:lpstr>Kesimpulan :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Hikmat</dc:creator>
  <cp:lastModifiedBy>Lenovo</cp:lastModifiedBy>
  <cp:revision>79</cp:revision>
  <dcterms:created xsi:type="dcterms:W3CDTF">2015-02-03T13:20:09Z</dcterms:created>
  <dcterms:modified xsi:type="dcterms:W3CDTF">2020-06-08T10:43:03Z</dcterms:modified>
</cp:coreProperties>
</file>